
<file path=[Content_Types].xml><?xml version="1.0" encoding="utf-8"?>
<Types xmlns="http://schemas.openxmlformats.org/package/2006/content-types">
  <Default Extension="mp3" ContentType="audio/mp3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99" r:id="rId3"/>
    <p:sldId id="298" r:id="rId4"/>
    <p:sldId id="270" r:id="rId5"/>
    <p:sldId id="301" r:id="rId6"/>
    <p:sldId id="300" r:id="rId7"/>
    <p:sldId id="296" r:id="rId8"/>
    <p:sldId id="259" r:id="rId9"/>
    <p:sldId id="260" r:id="rId10"/>
    <p:sldId id="258" r:id="rId11"/>
    <p:sldId id="261" r:id="rId12"/>
    <p:sldId id="297" r:id="rId13"/>
    <p:sldId id="262" r:id="rId14"/>
    <p:sldId id="263" r:id="rId15"/>
    <p:sldId id="268" r:id="rId16"/>
    <p:sldId id="265" r:id="rId17"/>
    <p:sldId id="266" r:id="rId18"/>
    <p:sldId id="267" r:id="rId19"/>
    <p:sldId id="269" r:id="rId20"/>
    <p:sldId id="271" r:id="rId21"/>
    <p:sldId id="272" r:id="rId22"/>
    <p:sldId id="273" r:id="rId23"/>
    <p:sldId id="276" r:id="rId24"/>
    <p:sldId id="302" r:id="rId25"/>
    <p:sldId id="277" r:id="rId26"/>
    <p:sldId id="295" r:id="rId27"/>
    <p:sldId id="303" r:id="rId28"/>
    <p:sldId id="279" r:id="rId29"/>
    <p:sldId id="27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3B54B-C8F5-47F3-A6BE-A51127E403B8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0C8C-7426-4D60-B7BD-D9E18357B57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3B54B-C8F5-47F3-A6BE-A51127E403B8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0C8C-7426-4D60-B7BD-D9E18357B5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3B54B-C8F5-47F3-A6BE-A51127E403B8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0C8C-7426-4D60-B7BD-D9E18357B5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3B54B-C8F5-47F3-A6BE-A51127E403B8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0C8C-7426-4D60-B7BD-D9E18357B5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3B54B-C8F5-47F3-A6BE-A51127E403B8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AF80C8C-7426-4D60-B7BD-D9E18357B5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3B54B-C8F5-47F3-A6BE-A51127E403B8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0C8C-7426-4D60-B7BD-D9E18357B5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3B54B-C8F5-47F3-A6BE-A51127E403B8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0C8C-7426-4D60-B7BD-D9E18357B5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3B54B-C8F5-47F3-A6BE-A51127E403B8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0C8C-7426-4D60-B7BD-D9E18357B5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3B54B-C8F5-47F3-A6BE-A51127E403B8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0C8C-7426-4D60-B7BD-D9E18357B5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3B54B-C8F5-47F3-A6BE-A51127E403B8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0C8C-7426-4D60-B7BD-D9E18357B5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3B54B-C8F5-47F3-A6BE-A51127E403B8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0C8C-7426-4D60-B7BD-D9E18357B5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993B54B-C8F5-47F3-A6BE-A51127E403B8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AF80C8C-7426-4D60-B7BD-D9E18357B57C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xQTEhUUExQWFhUXFxsaGBgYGCEeIBwcGxwgGh8cHxghICohICElHh8dITEhJisrLi4uHCAzODMsNygtLisBCgoKDg0OGhAQGywkICQsLDQsLDQsLCwsLyw0LCw0LCwsNCwsNCw0LCwsLCwsLCwsNCwvLCwsLCwsNCwsLCwsLP/AABEIALEBHAMBIgACEQEDEQH/xAAbAAACAgMBAAAAAAAAAAAAAAADBAIFAAEGB//EAEMQAAIBAgUCBAMFBgQFAwUBAAECEQMhAAQSMUEiUQUTYXEygZEGQqGxwRQjUnLR8AczYuEVNIKy8UNzwiR0g5KiFv/EABgBAQEBAQEAAAAAAAAAAAAAAAECAAME/8QAJREAAgICAgMAAgIDAAAAAAAAAAECERIhMUEDE1EiYYHwMkJx/9oADAMBAAIRAxEAPwDzapn20Cg1YulLUtNfiX4rhCIkEiQTbbAKjlrSFAm2oxve17ye3GH6WVoOxqVXahQAH+V1uWCzoRZ6QTcO1htimLDWQzsVJPVqk6Te+95uR3nHpbrRxRLQstfTbpncngWEfkPXEstE9Rhbxzc2Eidp5Em2DUKIK1TqCqqFl1EDzArfCCYk8wBPphNKilVIXTFmO4Jm3t/57YngRmlMywkKR/8AqZsBve0HEmE9RgMDBTSZgXk8fLm+DeaVMv5YK6bIqqREwdSiJ+d5BxY5qszMzVNTOSGaW6zI5kbbczB+nRRslsVzlAqyNVFnpKw0x8JEKYBPYiJBtxgFfMszxUJbQoRAQJABsovYdjc8YLn8q1NyGp1EJgshEGDcG5tbvPOAZWohMVZVSCehR8WkhYkixbe+M+TIF4nZ0BQIAIHVJ3IE+xn5RhhPDajKXVJVfia4iTYmbCZ9dvrYeKUxlqiCicu8gMWD+caekXvpCw0zpCnaOMK0grRqknabQbADf1742KbZr0IFOsG53mSCDYbGd95vO2CUXYAAHnaeTbbb/wA40lIwSaZCliFe8MV7H4SdpjiLDFjSzKKaapTXUAQzEk+ZqEQUJ0rG1o7zgSFsBnaFSi9SkxVHUKD5ZXSywG+JdzJxPPeLNVpU6Zp00FOYZbu7ctUdiWMztYfTFfTrOYYtffUTtF/9sTZNJX96rh11MEY2/wBDSvxW9RcYLNRiklSCLm+s+liOx98XL5NhT8zy1pIDHmEgy5pzp21AFWmNvUYp/JAJkr6CZnaJIsDz8sOeS+Wqh1KkoJ1AjSwYXKMwAYRImDcYqOgYHO1Drh9DaekFTaFECCLEeu57jGZNqwhqJI8v97IIGnT98SRf0EkjjCyVUm+qDIsA0QLXJE/37Yjmcu8zZoEkqQbYG+xohWzbOWaodbMSxZtySZJJ3vhrLEioijS2lpQAatbWIUrFwdr+uB10jSzaQHGysrsADEkSSp94JwCiTDIqg6+8Ta4jkH8I4xPAjecrp5lNvIRSuouqs0OwJsQICDiEtHOFznZYsBp6tQVRZe0TNhtcnEa1DSNLDSxF9QIYf9PY+35YjliFUTJsw6WifU/Pi0xgt2Yb/alZ1JUqv/qClyPvMoYlQxWfSwxniVZytOo1FEpkHyophdSr06zEamvc98LVO+qZAJ3N+eBt/c4Gc2xpsjVGYIulFJJVQTJAk9IMTa1sZsyQLKgiIAJlY53MjFllfCq1SqaaUmqVQGLoRex6pFjHvBwrWpiSyhUUGIVphomxnUR6+sYdRaZ8w1Fqq5UmiVMtIu5eQCemb2udsZLozZW1FdmYXJ/sTh3PVlKUx5IplBpZlYnXaQ2gkwSL29fYL+YVLBQpECVKnYAcW/3wTMAKqyVJ8uFiDs0yRAI5uZxvpjVCqhRvM1FtMUoMaSDuRFxFotgS0RKqW0qSGaoUnSGJAJ0kmNj3k7Y15soq6QIJ6gLsDeGPpwPXB81WhQrU4dqjHzRI1iRYiSrAXNgItfG6EVzQCtC6IWwZQRqj73Ve/qMarVHaDUJPC6pOwmATxcfXEmqEFbHSCSusW7SBsYPbkYNXyzinTcqoDzoK6CTFjIB1CPXc4DCtExedpgWPHb9cM5egWjUwTpJWfvAg87C4j5jDZTL1Kx6Go01pkkBg5NRFuZYgQx3A423wrVYBTrDSQAukwIB6pBBMQbbXvhSo1mvMVz1KiRT4DHUwFphp1MebC23GJaPNAdyC0R1VINrRBUxhenSR7SQ0DSNwSN5PH5DDK5tQqg0abkLBYs7EwTHwsAIECB2nnGX7MwdWs0g3tMegHyxEOwUqLBraREzFpJE6fmL+2GmRE0y1Nwyg9BJCk/xSs25jnm2Gq2VNNlB0xpRgUYNY3EEEgEHiRBF8NWFgcrmqlKoHIpk03B0sFgkGI0/Cdu2FnAnzIBLM0qFhQSJMAWkSbbYN5PTqE8EDmO8c7HFwMual3jqGoyBIni439o/DFqLkS5UUVKlFiWUGCRIvBjb0M2OGsxVLMpIGpYA6NOrsNKgcc2J/HFk2QRQbpJ6SaiXSLghgYkjexxrP+H+WinUzqFu8wklpUIdzItJAv35cGkGSYPxTxFKjKy0loQoDBBYuN2Ai02sZjAK0GOtvLa+124MTbe0n1wMUdEOzKOooUIlo/iIjSQdpnfcYUVZkKJ+Ig8xM2EwObScDbGg3iTgqSVJawnVtsLi9+OIjBaYKpTLBlWIZgJkzeLxI9DfCtQagAS5YbAXkgkxHEfF9fleZvN0UpPl0CMsIRXYMHELeFmLmZA9flly2Z/BCjTdNSu3UsEAPqA1QToKHTzMTt64DmMkyBWMCxMyCD2Ed5/PDXg2UcqSvSoDENIA7Rc9yvNtWC1adNkRAzl2qLCnYyACQe+odogC+HG4heyqUwSSQxsO9oveCAY+YPGBMlwVBAG8wefQDi39wOhrU/L1AGNBIIUSbSDeY33+uK6nVhp0EQRJAm+4tF5jA4UKkbzNamaShANTMSw1MWEWC6SIAO4IJPB2wCtWJCKSxKiR1GBfYKRHSZ23vtg5XUwYaPhkn4YMEAepJG4+uJ5bL6gVIncqTuLTa99tvXDTYWkAy9RgwMJIaSzodwZuebzb68YayWcakzny1PmKYFRARf72nbbtzttiuZYYhvi3jcyY9e+Gs7UpBKYl9csKiMpASDAvPVbcQIwJjQCpT6ItEzJG5HE8xO0dsa0DqJHaQBEHae3p3k4LXrU4hWYgGRKiDzA6iQN/wwEyYv0knTqNpidzABiMDMjeZrmqWeo5dxp6nLMxAFlBNxEf0wGvUpyoUOSJLy0gkmegwCBG8yZ5OJUV1hlAWYmSdMAHYXAMzuRO0YHVy4UgBw8hIIBCywupLAQR32xLso2NIK3A1cyDC+wWQZH0/ERWemQRcwPiHB0+pnbnThnJ5mpTU6GKahpeDdgG1X5Ha0be+ImlpIqvrgv0uLgEGbjkxxPOAwat4dWokLU00wyq8apBFyC5SRI3g32thfO0X0qWhi/UGGmSTAi1wNrcmcdZR8KDU2ryV+FoJVWcOJWFPxH721vbCGeyzI6O4V4ABRj0lktJMyCJFhGwvfHV+PRCnsp6lFctV01qNQjR1U2PluCwkHUVJ7N8Pp64BCFJUOHDDTddOkyD/AKpBi+1+JE21fK02ILtUlwxJA1gFZgE6pgtp5JAYXthfL5OQp0oSbXadTaRIFxBBMkcT2xGDuiskJZqhoinfWJLLNtVgNMGDYTqEzgebAKUyKcKIBbu3uBHsMWrq1NTSPlKXgliih12IRW3HIMYrv2V0IFmkmIMgwDJi23r2wSi0KYGqRYQRpEEECQfz7b40MrpuYgruO5AMT3gxi28XydVVXMVKyVWqgHQza6oQDSHqASF4Alp2+SCEwSIsApsL6pFh37k3jnBX0bMzAAlVIKk6tryJtJE2+WF0kQbWPpvvEHcWPfBW1C1xY37g2N7yCRvODUlAjSxNriIMASRtsSTB9JxqswkKRBOqI+I6TeJueQPniKhj8MwLWP8A4wetQhQxKyYhQZaL9ROwHETOJ+SqgCUPzbuRwsbj8sTQ2ZTrFV0MoYCQJEMCQe28WkHEaLVEN1AO5BW+wO249sNZd36iU0gC4Au3NiAf/GI1K9Vg067kWtxt1bxB2B7YuiR/KVFIU2OozpggxMFSTbtde+Lqu6SGYWsQxMdNxpkTNrd7b745A1nWAdQI4YAW3Ed9zvvh/JeJ1nABdgS24AiIkwoG89hGOsPIloiUOzoKKln8xWWOCSbA3IAmP7GI5jwpfMAq1aeogfA66YbYSDANtr3HrOK+hRYKoNQK5VnAZjMLMK1zpZuAQJ73GHfDzWYM1Sko4khV0kmZBjt27zjqmnyjm00V3iWSpI9QMx6U6RCmW41DUGAjkTiqq12qMS8k8kD+EAAmNhtOOybwlHjVVRQpBAcF4ETEECVG0SQcc3WyBDfu2Zk0NpIETf4T2BMmT2xy8kGnouElQtSrFYhmkkgFDEyIaTvBFo9feZMCquNK7RJAkXFxPJ7jvOJJQIgsCpjpKkXJtBIN7E7X/GLfxrw+owNSoylmCsZKhrdIEQABAF8Souim0Q8Pz3khgKSMSIUsobRfdWnfiYwOrFR0ECyj4TEHYCCOO2GPCsitSk9RpkVCCBtEC9ojn3nDJy5v5WiZJuwkAjaSJMr3HOOyTa/RzbVkf+GuomNTkGADPc8A+uB1siGuoYMFmHuCJGmCBM6bQYGJ+VUplKlQH4v4YBvcEgAH2k2xbnKU6ia0Ol5IOoqBqIsdQtb1iwxdJk20V9cszUy2pyAAA0HSAbKBJ6Ra/wDviCro1NNkA3UWvE7ewnDWdzb5cBKTVAoB62UK+o2Ya0JJXgAyPTCGZrTpWaVMqCBUFNeob3ZRczMGcF0arHPCcplzX80w1y2jSDff4IHTqxHxPxKnTCJrJTzDUemoHSSTqgEHSx4B9+xxVmo1nFQyIurgH6bjkT+uNVSrLBUt1AyznYW8uZiP/wCuxG2BvWkNb2B8V8QDeaJDamGhoDWgQC0C4BIMDecVFGswsogkg6olhHY8d9pxcPWRXCgDi+okWuItuD6fO0lWrRTUzeZSBSIUydZJghbFTa94+uOE03uzrH/hWNnKg1AEw25m5N5m998MVCrCmZdgAA5dRadwtzIHBMfTEmzH3hYkAFV2MWunMm9/1warU1UWgGCyknSAAYMKoG1uLHEJfsqwFcUy50MTTA6TUgEgEfcSQCSTybeuHKVQ1FgVBAElJIiAADOk6uwFzttimdlsNMyRcQSBsRpPPzxY5jNszO9UKxBLBSoVQYA+EBdhxsYvOMpGaOg8PzlZASqkrCnyBSUmB0qZiUO+x9YxV5oPMt5dLl1qVEJg9lB127ROK2pFRwcw7KJAZgoaPVVBAgCNrYWGWLI2nTCvEs6ISCDHSxDGw32G2FzYKKLeh42FTSqxt1ArfbgnvEdo+eN+M+JAPNIgMI1MoInkQpJgEwSAfuwdjimQSVUyRHSFgXN4xGrUDFmCwCSYngnt9dsD8jocFYyKgYnVsQ0FlB6jckG27TfjAU0wzNc6bXmTtcdgLW9MRqOxMmOLkDYCB78TjdNCdR3ZjBG28naIiQPwxN2VRi6gi6QL3Onm/wB4A2vA43xi5gqTqUE3EMJjvbvjKVMw0cC4uJjj5RPyxKqEBbsR03Frzf1jid8BhpKyilpFMioW1ayxH7uICaRbckzY8YhmcsyOy1DoKiYjkgQAPWcL0as/FIkiD6c2+WDoHDAqwUNZZgHSbTG3pv39cVdgQoZtULdAcfcmwmbMV59jbBPEKdWtUeoUALGSKdOFB5gCwvf5414bSFRwjMEW7FmsBpFtUAxwP+rEXrp/qU8wbe97j2wcrZu9FllswOnoDEyNIXiZ35/G2L2nlq1WgyHpoUpeGqAaSRplRqkx6CJN8UVNxTITUOQdBB+KLSBsCB6gzvhnMZwmnpCU2p0JbUwlm1kL8cSQHFp2g3x6Iuls5Nb0WFPKKBRITYi7sCGPeDYASBAme+IZiiadPVq0jWVVFZZBIkmIsptf0xTHKSrPLQd01zPPxE7d5GCUqgAAUA3EIsaT2EG7Gx78XGHL9BiWeWzNGo9BjSARFio61tJqC5LFjsb77bzgyLl0qEvU1XYoIFtUAQ4iwEntcWxW0suD1tSKIpMkObtvpCtq379IjFfDsxNgR3sbngemDKuhqzp/+FoihKlVtLEOFUEtAF913gkSJHeIwxRoZRHLU0aqCwWA5sL/AHOkgHVtI6gY2GKzwLMhlalWJWDK1Auoy1j96bG9gZIG0YTr0QrWrKZY/dMn1Jb1vztislppE0+GWvilMEGoiFaVKsiuJEqWJgQxMxMThbxeozalYPBVVVg8yGIMMswd43Gw7YqMzll0l9ayrCBe9xsSL98Xv2iyVYgVFXVTWnSbVAEA6RvN78SfYYHK0xSqiHhlHSTTcOFWo/mldgqXfUVselTF/bFvQz1Cux1JT1qCWqMCHN+lFCiCRta8KTMDBMn4VUSnmAVdlqkLpRjcMNZYxO1l2+8Qd8VlDwOqpK6SlP4mVyhiOYba03McThWg5LDMvVdA1OqzUpbSpaQCbNFM7E+kje+Ol+wv2ROYDO4hQYgixG/9jHP+F06NKnFOoTWIMLVZIseIZhNtrG4uMd5/h140wLUmAm5bTGlY3JIsPmZwyk8G1yCSySZP7QfYkBCwKhRM2AAB3IAHa2PP/Ffs+wICoWFtK6tSjf8AhkzubTc49h+0ni5FJhSVHbYhmAE7wbjjHmuXrln1FEp01qIxZjSIDGLpDnpEEwO4sxxPjnJx/IqUUno4nO5NaDjUjKhF2qI2/NiQCB7YBmGVwwswWSOmCvJOoCIHyx6Fm69IwKOaQHUWYsh0xsWNlF7RpPyi4j4vSzpRatKkSw0AOopVEqIbagATN7gBQ17zsc2Y8wfJgLrnWBc6QbAmBJ/2OFa1ZSQKcAdz9TAFh23+mO+8S8frUoSrQp0qgVbVqWkEknqBjQsgR1KPe2KTxnxak7lamWpq5+NlGgA7ggQI4mLGSfXEOK+lJsoMzl6iotRisFYRtYkgGIgXUg/xxMjBPDaDVHemICilIPJgg7jdoP4YHmqtPzA9NiNRk8lSTJ4kgfPBvB0h9UjTJUhryXBVYU+sXAtiUvyKfBS0J1QpC3sxOn2JJsIxb5dfMytQ1KyhlclQxYtUsAQLQoi8mJthTN0NLG1u5H9xiWZB8tQAIuekTaeY+nptiEqsp7F83VDMTSUqh+FdRYi0RMCT6xgeZoxcg6QSu0Taff17e2GMuhKqVIDhtIueeb2Ed5xFadZj5Y1t1N03F7ajwN4/DbBRrBZdGYqF3Y2uBBHruMNjIRlfN0tJqFJKrpsNUB9c6vZbib8YTcMrMpsQNBEbRAIt+YwPy/UWjvJt2jjbAIWkDAZZsY7AdP8AHMd7e3fEqBAVjpDll0gEkFGmQwveAIvbqwzRBIFIs3lqSxWDB26iNwY53gx7rO6w+kAKzWSZ0i8DWb2HtOGqMSdwusDUGmAZFgZmY342tjTAVHVQALBYHcbm5t3wIUunUQRe3aLj8/1wXNUocoRqKtBYtO4jcG4Bkg+2AwIUyS2kjpEmCNhuR3GGqIY1Aaa7dUMwMQdzMfT1wiigEbNvZpiNgfn29BhzwvKGpWFJPL1dXU/wnSCYuCLgGJH04yMwedr62LlVUtqNgYEniSYjYe3OFgs339dJ/Q4fqUYQVw1MzUI8tZ1pphpIjSAR6n2woygRDASJj3xmZFzkc6EDgmqvmA03UIpkH7skGCTyLmMRR8qAFFOqeoyXa5HaBYRM3nAqa6WIlrxNwAYtM7Wnfe+N5akrm7IpmzEjjjTH6Y6qyC8zWWy9TLpUSorVi5/cCWY0wBOoCNJEGBe2Fcrln0l5WggBK+bUiSAZVZM6ryLT674BnvEFhUp9CwIOiRKrFpPSZkzJieNsI5moFUKajMxYsVnpUwLi8SdieY3xTl2SkWeS8UanRKMqsKl5AFyLS4+9xEjvgmVq0sweqKTH4X+7qPe0wTEm8YSy+aXynVk1FioRnOpkAmdAm02BEG3tg1KipgBlJbipOlj/AAyCCCdgSN4+WTbNSD1aRpOFqgrrTWrJpIdbhWVtRGkkcfTA6dPpZvLfSSFmIA7QRabHjvjrvB/FMqKQo5lKYRAV8sManVwYBNh6ngXGFq3htGiKbo9OpSZ+pdDIyoZFzJ1FQfS/zGKoLKPNeGMtI6d2SR0mWDAiFEEmSIBJG+3ez+1LFstl2L6VfLFdA5ZKhkQxEAAqOTtbbGs74UNTCnUdqRILOBpB53j4vSx6dpONJXy9fwx0ZnWtl/MIUqLq23XHcSR0kcnnGZkegZzKCpRyoj4V1FjurMoCtIEzIIj1vbepH2Iomr5pzGZuLheliTFy5EbA2jtty34nSqeVlnos61QoSV0zBAMgspiDG1iDsYEIZTw7zUVmqP5q6g1GpTPl7CZKgAj13H5lBYtm62QIcomaQsGBhFvEg9MyJMdQBmcJeB5EavMNOs9EDqLTpi4s4gGfhAkGTt2tfCfCky40VRk3djPVRasFbbckL8PAEkRa17zMeGU3KAeWKLdQ/Z8s8yBMAiFAJnrN7gAC5LlXJqscyf2jyNVWp1UWm7MF8xmAVqhELLDqUmI1FSAF34xxf248Jr5MkgBKVSIIIaGg7uqKCOAxgk77zhnxX7Jocvlq4qulMoa9aAGYalU6oNRekAEW2va+PRvsxlqdXKBKtcZqi4CrqpqlhMgMtmI21A7g3xDljtFJXpng2dzb1TrLKhVAjBeiSssdQAg6gDtGwxOlUqMwGsqRDKbgrBgQRfvf3x6RmP8ADzJ16rfsuYai9ML5lBl1sBG1nVri25Fj2xw32m8MXKsz5epTcK+k02DCqrd2DGWUkbqSMWpJg0V1XKVySz1AwO76yTF7wNxcnYHAatdjolIFMABqadTepYAGb2LAxaLYcNHKPlVdTUpVgSKqi4ab6hcADuvO/GB5jLrTWmS1YGB+8ZekzMkrOoA7D2EzvjAVeaoUtSgVtx/DEAGL7Sfe5wuGTzaa6yqh7FgToM7wo1TYbCZx0eY8MR5pjy2YnUPKj32kd7fiRiso+HaOpdFUEMrhl1BZm5UwbbzNom0YJQfRSkh3MuMuKzrfzZph3UMhQgMR5bD4jYhpmAbYrKuYZcrSSiPLZlqCoVczUUv8JB6YEGw9fm3nyfKFIslVNXUUY6egCXVj06SQLkcYrcywGXogkGVkkxK/vG2vsewH9cE+TREnqqKgNHUBAuwAhiL/AAwu9xjVKGbqJIi5IESxKzuCRtczzbEyqdarVZgIKQCA5B5Bgi21ibRgFSkQ0QGIOwuDed8cToMeF5B3K2ikX0NUKkoCQWjUOYBMD0w5XyyUSoqUatRnTWKbEogDk6SADrYFYIJ033BwDw3xLyVGlq1KurytRGgBYIZTTsSb/FO1sK0kLMzAk6ram3vuSJN42v64VVaMMioHsyurKkppReprfGxg6IvctGw5wAwekEzqEgwst1feMgRiNGg/QBp6yCCTGm+5MwPngufqLVrFgi0aZNtKkqALAncmYk974xjPD85WoualI6HVSNdpva0i9rRjeQyz+Y1Oo9RAVBOldeuLoAkjVJ2vxzjeWzHldQYOVOx252tI2HY4hmc9VLKXq1S3SdTSSoHw6SxmFkxcDtvjaMD/AGc38w+XogNIJNzEEcRB47YlTcU6uoFGVSI6osdoIEzAiwIE+uIeIn98703ZwHYq7wXaOWEkSd5k4lnFWmugli0gsNLCPQhgOoSbxHviRJ611P5VKoGY6UVb6QSZpmVJcxFze2FXAkg9UGxCgW9iJGGsnUKlnUuGpMmhlqAaASZNrk9iu15wtWqGeoSeS4uee35z74z4Mi4yKU3Dip5rOobyoMoAq6oYHqvsAu3OK6soLXASwBkwexMHePad8M0RUKtUXV0EanEwCxtqYXkkWn1xjUGYhhoLAAAAzI+ZuZk3v746cojgjT8PZ9MMDaApeIj36RubTzglTwp6Z11qMAWsRpmOZ4NpMjmO2G8vRqtTCeUSdVpWFgwICza95A43xd+B6qNRXpqEgm78nbSF1NM3tG0YuPjTJc2jmDXEqQouoiCYBUxNtyb3OIUqkqIEEGPiuFN9iSIF+Mdh4tlcrmBrFdFKjpUJAJ3OoxqbsDbHK53L/CqcQdUH8J/s/LBKLQxkmN0KaNUWmdVMN8bACAoEzpvaLgCJ7E2w7lmo0311ENVE+MiwqSYEzBBI5gn6Yq8tl/3hcyVXuANRPpPfAM7nGYNSWpVNMGTTJhZFtRAMSFAufXDdIKsul8QSCyyEGoabMEkghTFyOxj8bYtPs34WK37VlqQUmoGNKqwYKT0tomP039LY5DI5haT/ABQY+JQSB3BAIBBtI2OLun48RXWrRczAUsU0xaSAtxB4tbSMZSszjR3mXr1GRKVVtSpKrquZNgUMQw2sRFjAnDYya0lmtmay21GRAUTAJCkFhqjjYb45/wAX8fq02ohD5tWruA0WEGNtBBlrnY3tJwLPeOZfKMiAxUUqx0NUkzsCIWm4A3BJA0lb7ipunomKtG/H/DaYLmjXbyzBdlQAAk3JqvU1CYH1sDtiXhXjVagVSg9apTHXUNR2YaVEgKLBRF1FptP8IJS8UbMsMuTqp1DYtRFJUMy3SpIJus6jGzewM7ljDrSUiiW0x8LSW1P+7kCCBf0PuCMUXH2e+0NLNUaFJqWmrlaRWm6y4aEgytjJjVp1bgRcDFRm8iWlqZd9R6suKpggEQVA+IfIEX6ZElT7IUTSfzHNZKOgmomkwysIJBD3gNrvEQeRjolGmEcipUJ1pU0mHAEwtbpIOkSCxiQwNhIy0ZlFS8WVq61c1WzlCoq6abCWJubSQOlSd2DG/wBBeI/aJ8xTbztOYKs2lqtNGYAm0EaW6ReZjeRti/z/AIzk65C1abNUSQVrGHUwLgkhuQSNLnaMVzeHUarL+zPR1g9Q83QwY3EKybEG/POFU+QKGrmqNFFepVq69ggiIIBYmDBBbVbb3xLxPxR6sk09D0yoL1KhNWCJ0aeE5Egn1OL3xTwzM05ZcsDTAkMNEi92szAjt2nHMeLeJJJBasS5DNrYWMQAGWRtYLAiw9At/syC5DwqhXfS7lCCTVZaZaFkX0jpQknTJME9tsVXiiBa7+WKiAjp1tL6drsDE7zBtOIVc+SrBVDgAfvRqLiJMNcKQfUGIGEKtRgsByF7SYM8gfLHOUkWkyyzDmrTUSAQCNW0xJueTePU4z7W+HeSaNFida0l1A8MbkfIk/jiX2RzBSoHKqxpnXBuLckckEagOSBiP2z8SavXarUklgYITQNQk7ehN/1wS3GxWnRTBCAhBHyNxv8AFGxN7dsPHIPUVqyodCEGqxJaAYAJESAb+/ywt4UyrUQvTFVT93XpEi4JIvAn53GJ5ytqGjWvSLALGqCTpkCWiZBc+lsc1wU+TKuVVERwy1GZW10yrDy7xYkw28gidsOeH5JnKpRXVUYmCLSFGpo1Wn1MHtisqZ2rV8vWzP5dMIoMmFU2Ai4AnGmrsHmWBE7GCCOe284yaRmmWVHPsh8ym+h6YsNM79LTI08xeSbYRZw62UDkxYbkXGwG3tfviQqKwEzqLdTcMpvzzI2xKpUQoumdeptSaYAURDBgdzeRFsLdhQvRUmdIMC6iCZm28Ra1z8sSp5fdn4mRqEzsAVN9/njMvmCJ6wsjRsbiLyPpfviKZhtNuoMRqX2mJIAPrbE6K2Aq0mssEmdo52iPcxgtVahY+YTrFmNQ39iGuNvfDr1KKmmWarUcGaqkaNJEDStTUWNgeq0GLYTzmZNWq1RiwDvcszPF9tZ6jA73wNJGsnlkGp1qFiqhoFKDqM76tgsCZ7AYxadN7vVZSIAGmbADkesj5Y3QOsqtNHBAIYqxLVD1QdPFiBA4nCXmkbYb0YtCDpIE9Vp7Hm0fjiOYzBLl1QU5ABCSBaBbkyRJ9Th2upVSHOlVMAgyPeBc/M4HopKoZyrTE6wZ44Aj03n1x0cSEyeR8UNOZHUfhh2t3ldUCZtIN78YPmayhgRMxv0kk/h7Enf5YrUzIVyUAcj70T/pmd+bHnE6uVZGpmvTqrTqDUDEF17pq6Txf1xs2kbHZY5fw+vWlkpkmYGpTN/c/liHi3hgSqKe8kKjILM20Aap3tOK5s+4K+WXTSbHWdRhrEiYJHpbG834pXqFS9ZmK27RebxvJO+M5RoyTGamRYwQLi1lNo31EQRed+3pOJ0KJKPGv4b6YgaTJ132I7kEG198L0PGKs6X/eD+Ek8+ikWji49Jwz+2VnAUKVjqGjpWBvaPS7E8YU4maYI0KlQs0GozEEt8K/Uwpm1h2F74KPD2o1EDJpOq5WGG9gsHaL/MbRibdKipU0yYOqSdzFyJAneNiNr4J4ejRzZydQ5JG5gldhEYyQWXPjuYCsIDEFRbUBYDVJUHqjfSbWEm2KbNeFCsy1aDq0kTTNMoVPJ0iU0zJ+Kw32xdL5lPy61KoFdy1MadLFR96VIkArz2E4P4PlmLClpHXHUCVZhqn912piCSSL9oGOk4psiLpFv4D4PFBlraEWrTu3mBQFNoDsdUPdfhHSTBMiD+K0BTpddSmYVQVpw50kCAVQmAbdbTAExtHJVXarWRwxMVFbyy1lvGpkPUFROnSB72ma+rX6tWqajmTpMg6hfa4gk9xtiFZTLfM5uSofzKb6ApCPC1IXT1MLG3EEMPU4JlvH6aCnSen+7XplToEkhiWiLzaTBAmbTilFUg6YOkLDixuBBkEkW2+XywWoaUIwdajGR+7OlomAKiOY9YEW5xQHQ5qr+01iNFNxU6KYCwVABQgNJiF+6en21asJUK+UoQVIqEGV8xLggm8T0nnV1D0xT5bMhFU+YoQiwudrQVglbbH2jAM/lgSIhbiHQsR8wdvffGvWjUdLkftI1CT+9ZCV1tqltPEfDJgaepitha8AuZ+2KVFh6FI6iQx0oH0kixMC25gQNr9+RzeSKwWYOJsRYX9fnf1nAHpeXVKGRBIKq4a/YOJU8XE4HJpjSLTxuolSXUpTc9HlISDoVbtpCQBYbOfnigrqTpBgFohiwjSdpEW7yb4NmaarUI3AF12MQL3JvfbAqzISACQOZE37i++3+8Y5ydlx0Wv2eQJmnpMysullJptqUrHDWkQfwxU+KiapgGJ7cDkgelzhnwRgMwAv159u3+0YefNJl6pY0aeYBBCLUYhFeBLMk9UbXIBw8w/kP9jn6NITJMgNxyAQLNf+xhrN01UWZi5DBl0iAp2Em+qxkRtEHfDT+LVHKHVGysWPxBY0jSZVQI0iOBfAzly+YNNVNRn6UVWBJY/D1RcD5YmlWirdleqqIk2kW5PcSNsPZB0VgKqs9MSQqwpMiw1GQAZBMji2EM1lmVtLqVYWgi+539ePlhukxNMIfhU6tOkbkQTMaiNhewviY8izRq0w0MNUCDpjcWvwb/AFxqmFAJ0i21pBPY7cX+WCZmnUVutNLMAw1KIKkSPSCPyxDLCNZIvp9QJkf0Nrb4rsDKrgBbKIkGAR9fXb5DC4zpvEj0HPpvscGqsQGD65Jk8fCCYk87H2nE8/nKdVumkKC2hFJZQQoBPUZkwP73GZAalUEfADIFh6D+ovgN5iYtcT9bnn/xglWi9OCysupZSekwZEj0kEYXLkgkmTN73xLZSD1b6FVVUjY2ltRm7cxtxGDZfw6owsjGCQYAMEcTiNJ1UEGVZQCsgCDP1EbxyPxYyuQDgn9poU7xBYibC8Af3GFJA2BrEAMSL2tHz9vf5YJ4lkvK8slmh6YaDSKRq4AaNQ/1C2J5muHTToAOonVeYMmJPrc+uBVOSxEfCBIMCDAGoGBvsecLQIVpWg3sZ9DEQPfFpkfEqaFXqUjUdHkEudGkiymnbZpMhl/DFXlipMNtH3RufU/rgrKNRW0CCOTttPG8/IYE6Fghm402HTN43kzJvuP0xlSo0ywPVMlhvzv9MMVKSk6jJ9JF4i0R8sQ0FhBLkbgEzAi3HYX9samYnkaJ1EbShA54/u+G/DwKR1IXsDqYSsAggjgXG4JNrQcK0kIgrM3U3BkEbARbm/M8YZzNMuFYSCo6iJiJABBJ79ucUlolhs74hWpSodhTLEkCFnixAIgC0jt6YY8PqzUR6aSSRCnqBYCwIiW2Fjv6YUq0tOkkkg3ZVa9xye5taIse2DZKn0QCAAZGomw7/wBicWrsl1Rb0fFHR1phQWffriS1gC1yIkHj3tZTxOo5aHddCsQ41k6WQcXImIEjknCOdYNUllAhUA02mAJJkm5vtzxjZJZCFcgkwVk9cm0KLSByf9sU5PYJFj4ZnESoz00RxTpMW1GJBS4AJNipZbCQJ9MVOddC9IquiSOmdQi0XnVf+EyR3xBPDSyNVLIgWwVrM4mOlQOocFsWNLwxdVNlKOBTNRqYZpG4CHbqDAGAfrsZ2+itIrcz5iBC+lfMXUrSDI+EgxJBFwQb2ONDPMgakXOnWGKKBpZhK6iPl2G+2GDkAC7tTDzKgMSCHbY2MkqL3secInJkEiLxHbntxiWpIVQZ3HmS7hRAvBMACACAPTn3wKk1Ry2kA6V1tcAQIEwSL34vfEmoqzaUD/CBcgnXyQAB09hc+pxlKkqspKmoAysROiYFxIk7/e3txg2Yf8OqUjrLZg0oE000MWYneGU6VixvYjBMn4hBjMAojsG82nTXWNEmV25PETHNsVpyzwWkzH3SBEn3vIxKgjKGK8iG1QbsCJHrG3IxVsKROtDSdUgmxJM33kAGD6G+IZzKX+6t10oL2Y9xYRM3vfBMvly+lQQzMdIUjSJYgAlrA/PbB2+z1VmZFKQiuxl1AhSdQ1EiTNoF8am1wa6JeC0Q2aC2EAsvYjf6nbjYYS8aXrYXnUIA2JvuN/b3xc+EZVEq01VFBhmaoKhYQygqp4UrYb7m+K3xdJqHgzv+V7GfXFNfh/IJ/kVjUStMMb/vCB1iRsfgnUJnfY/LDeYQhjI2jYixvzcfL0wCjkpM3me9/phnNZYmIi3I59f7jHNJ0W2CrVAJIALDefunvsJvyNvlOB1800Hq+Ikni54iZiBvtt2wzQy6MjB0qNVLAoVPTHIZYkkjYhvlgNXIjQoVZcncNNtrjuT+A5xmmZUAyedZA+nTf4gQDIII2I/EQb/TMsCVJJiLgEb3ggfXB8zliyrpREFMaTcSSTcsZ7yAYEC198Eo9MkSIJ0AsGCiZ5EH8MCT7Na6F81UqsApD6CzOqxCjUblR9BzsBgOVKAk1FZhBhVYKZ7klTYXtHzwyhd9IZ3JFgS9lU7ACDF5NsZQyclgd9J9eqbXB29cFNsbFsy6ljChVWwhpMT/ABRcxaY4xKjTIMghdQMaiL3iO4M2/oMG/Zos8AkCGmQNjcfhHF98PeD1VQVVewqgLCimQDIktqBKrBN0g25wpb2F6KmsoDdZYsyzJtebbi4ib84iqsAIIFtpjDJoMto3tYzI33n2wVFpgRURtY3lo/AqTtGDEbLPJ+F6wrM6UkbUA7GZKiY0glhwAYAnB1oUlU6UNTUVhm6VtBZWQE6p7hht8sddm/CaXlUqMMBTloIUHU1iQ6jUVtycAp/ZejPwtO86jj2rwM8z8qOUXwIMykslMabgA+0n6cd8M1fAlkNTZRO8/L02Ec+uOvpfZWhDB6bkxAOsjSRvI5+dsNUvsnlyAGD2Bg62+kTETjepLoPY32cafDG0U6bIgCEnUqjWdV+prFo4k4kPAytzTZkItIUGDaxF8d7lfsxQUyAwMCOtt/W+LFPAkKMuqppZgxHmHeIBHIt/vhqKNk2eU1PAmZOikS0jpFoAInfiMPU/s6wW4XVAixO/E8Rv3vj1DKfZ+mBGuqAAZPmsJB4mZPthhPs3R3HmE+tVz/8ALE340+B/Nnl1XwGnTcOxPl6lJLKZJJuDpmCTI25BxKl4dljXlatOmjFiE01iQsaY1aRPN7fjjpf8QsvlaXk0SKytUZWDIS9lYLp0tUABJZb4gfAa0sfK8R36YFGR6z5sEE8RiXKPRSTKOn4Jl3HXWpBlGraoCQIWdPlgkm0iTF8TqfZ/L6+muAgPxaKkj6JG/ri8H2YdgWKeJatoikdzBt5mngH5j5aX7Mvogp4mDx00rWiYD6eT88b2L+0bFlW/2fpVFVPPmC2kxVkBiCYBXSLiTbAPGfBKX7PmHSq1ZqRWZEFQrXliB92e/f36Vfs7IWKWeVhJZnpoddjbSrQGO3Yem+B+GeGipkfE8vlvMaozaT5wClWiCC2o7QZM4zmmZRZUL9kqjqGZjLAFpkybHtf39MZS+xrAyaYYe4ng9sewZKCiysHSJEgwY2kEj6HDGkYn3/ofU/p43/8A4MNqIp6Sdhb5Xnb1wnmvsNVAUBIjci8z6d+LY9vNMATbA/Ivcz8h/TB7l8RvW/p4lnfsfUZy1OkqIdlkmIEG7CT3+eF6v2WcJHldQNiJ29dx/fOPdWpLwJ+mIPQA4GFeaPw2D+nhifZpoJ0OG2gCdU8AjYx3xvLeANrSaNYqHBshY6ZH3f8AeDj20pGIeZ2th9q6QYPtnlJ+zWcNMu9Nyqr5dMOwHSTtpmQAsg83seRzh8G0EnMCqjnVpBToImB1ltUwORj3KuNQg4rcxkFPH8u3feY4N8KknyD1weaZLw/LRqBL1OrWHAgD0abztcYHnvC6b3A0zxv8/Tt9MdznvAabbooJ5AH5YqG+z6jenSbe+gA/O2O6xaOTuzkqvg0gopEai030xtOkncbd8LjwmAJ5meI4Eb47M+F0QseWAZmwi0bTgFXwunC/FYbSYBnYX2+mH1r4bNnHHwrsDYcCbbfLEqPhlISCGctGlhIi9+mLztjs2yAplvKZl1LDAsQYm6G99vnhT9hXUWEqWkqdRsRew/D54PUuR9jOe8R8FNIhaqEdClQbWtBgHm8m/sMJvlBIYFQTEqBA3IMRtEC3ri/r5ISZclr9Qc8m95uDfCz5IadMtHbUb9yb+2B+MVMpc7kV1WDA7kMBOo/FAFtPbEcpkusdBNwOmQebA8Y6Cpki0hzUqmAPjJ6V2hr7GLflhOrkeIO4DRYStvaRiPV2VmIZrwe56RTdSdVNrHUDcBd7D0EDFXm/CDqjsADpgiffF22SUcGZvJ3j3N/bFjS+zzZj95SRSJg6mpp1bmBItcXxMvGnyUps6YU4AhTsCxMHeRb0jDKUmABCHSbA8N3g9xYbYT/ayWdtNydTRudRnZe9rC2DrmwCEJ1DhWJIvG34Tj1bPOWdJ20iFUXO0hoPc8jBKQ3kW4j8v774SpmkT1EBSelgW0r+oA2jE0r0+sazY9JBa94mSNtsc2UWa1GgwL9rSfQHYfXDQB5F7W+lpFsVFOtpIJMX7CJ5ggYbXNaugAyLyFOxuOYxzlEpMtjVIsAb77RbB9dvWNtp43H54qqWZSwlg3FrR8pxn7YJg6RyAZkiYnaMc3AvI5H7T/YfN5xmY16aknpUtUYIJBhSQTNpPrtGEMr/AIbZ5en/AIjFhAFSoBE3tOPQXzo35gfeFvx7X+eC0s6TsB82H5An6YlwvZSnRxNL/DLNMD5nilXUBAKh7el6gt9Dhsf4ZVNMDxXNao3lt/bXt6e2OyqZkr934rz7+mBr4pBElBfuLfj+mJwbKzOPr/4ZVivT4tmdXcliI7f5mOp+xf2b/YEqIa3m62UyVg2XTBuZm5wwfECdgImRdbztzP1wVM2xuBaYN9j8hv8APGwdGyRbLVnEwfY84pjnDIuDe8Kf64j/AMXWNVzHZT/TbE+tmzRcNVxta49MUQ8QJMDSb8GfxCxjf7axnob5Efrh9bNmXLVBFt+/+2ICp6fhipeu5Eg/KDP5/pjbZg6dyCSeJHpa30w4BmWLvgLOB/ffFUmeY9IMEAXnfm0D9cSNYqTJJHBjcntH9MVgGY0wThb3J27/AFxB2BwrR8SN9A2O5gn8/wBcAbOswMliZJa1vSCo79sWoslyQ2dMNJIPFp/HjC2Ze3UZFgL2HPa5wka8aoY3EEHVEWtcj53wdHhEXWGXfREQeIeSNvzxeNEWAaiDz8ufywtWpILiRBkbYg9cEwCdwGNhz8rRiS0g7KKnQsEBpMGBvYTHbe83x04IFqqxBiCY+sbme4nAKyDVHVb4V572tzvgiU0MkvBFgsEMwO5DGwvx3wMozBqgVm0Rqn0sJk8+n4b4tMKAK7KViBpmAQDYm8yL4RZerteRP9OcPZvLFilQqoFRukLEdtOm7D543l6FMVdOYWoFAIIUwZAnawAm1+45w2aivpOwJWnKaukwSJBizXAib3wDMUOpiQLHcRHpA5ED54eNNPL1moCZ0+XfVGmZk2iZG/bC5ddKrpknqknqgKRG8aeduMYRStlZOkK8iZkcRuREjvON5nII5DI4UaRapvMXiBtO3ODU8xpbUrKZ3LE7T8LcXAviCeLld2A1dUaBz6RbbbE6HZZGtcAyf3cCQLGdh6ehwRfKCqRYzcECI4uDIvJNsUStTEEDpOxmRwJvPfb37YbqZenOimjttDLT1SZ34iTbDYUWhrk9SwJkaYsOxBJm/wCmJ08wGQh0JadrEX5Amd++KurCDdyBIg09NxuO4i/9cCFVXGnXTg3EhuPmCDjAXQchQslQD8MgD5QLGcMUKu2osVU3XWAYjYmB78nFPkKNJRULEuzKfLKVCFnaSrNDDvh2j4ZPWxaI0qVdpETaAxE78DnEiOrnlMadudJX+pJ+mJecNQFyI32tvcxP6YWCVJA8xWVV0qGJne3pxc774lIW/kFmjaQ1+TqJmPTsMYxaVc+QIhpED4WIj0IHAwNMzIkiFMTMiCJmDAsffFVXy8tYVXUi/WgC7iCGi+3EXwPKrUQgPSKgtAl9RMfymwnBSGzoa3iAIUM2siw0i/FiTPpgdPxSLMjCP9I/8H3wi2cldK0wNLWL06m0Aabzz97A283qJSmI+Ih6g3jss+uJxQ2XFLPpwCJ7yT35kYIaoamLTf73cHaL/XFNl/EWWQNMxI1a2WL/AMQF7zibUmcEhkQTEaJMndgeDNr42JrLhsyF+7B4FyIHIOxHGCr4mxmdCjSTJYAm8QJkTikWi24arBABAqi4n+HV39MMDMsgfTSqnUNMAKxN5vJi/wBdsDihTHv22kgiVJmzav0Bte2/bAzVarGhYBbSTChZMkXY3NtxinVGNRSUqU9c7tYFRHUBUOkSdo4th+h4v5R8tqesKxYuUYBhH3SSAfQ741fDX9GK9dUN5e2wBEHmWi59pwofEgLJUorrBEGNVjOmSLmObHsMK5imKx8wwFaekwALSOkqSB6zP1ODZCmaZYguTpIBpjXB3kxEC5n2F8NaCxt6hYAiR/rKFgPULA9eRiGZzTKqBBTkmdRbQDYyNEMIJk2vgCV3kMrlSAVLBu8z0iLwOe3OA5c69Kc/DqYmBqkbxYwPff1w0awn7cq7tRBNpQ3Mm9uOcRr+I00sX6pOqXBEbCLyBf14xijytYFKkZ++pF9JizwDffbC51VDGlgbkG+yjYXi2/yGFIA9XNgnV1bQIkbG9tIB+ftgPiGaWWOvVMGBTNiRJFxFrg3wrXoyAWNVwDN3QAyeIPp9BgUqSQNSSYjWTHNwsn0n0xVAFbO0mUQYNtWkGb7zEG3b3xKpn5XkQbs0hdI4tfcjiBthFCtyzuJ2B5M7C8ix/D6N08zTCspDdSnqmI2IMGzH8DbaMJgPnAkNqXmQLn3IB22/s4LVz9NaY1gebZg2tUHcyh9IiCNhGFq+ZVlUCEKgLqLDqMnqKhwAD6YbH/1BDKWqVjCxpBkAWIYPvEiCOPqGEWzoLSGUmzAgn22AjE2zYqEgkySZOm973PVE9r7HDNRRRcpUpdSjqUEAk8XDH3ItirOfcEgQDGo6jBgAQ0gkkgG2GzUSFUi52aQBE3NrLG/GN5nNoVCBW6TappZXYGN7kAb29cBepaZvzbn5kD+xiOpzOlXKwepoIgeknt8sZmROrRhn8vrAB6jAt3AiZvjM2vmEFEqwFAOrTuBB2G3bnBa+VVkpvqCMRDJ5sva+opYCRsJ7DCGZMnpDkeisb+p2n29MAl19k93/APt6n5YqM1/zn/5G/wC7GYzEyFDOY/zXxaH4F/m/TGYzHTojsUzX+YP7+8cdZl/+Xp+1T8mxmMxzlwi1yc5l/gpfyDDOU+L541jMdCA2X/zH/lX9cM1d3/k/U4zGYkSWT+9/MfyXFB4zsf8A3P0xmMxkYY8F/wA4+y4tvut/7g/NsZjMDMCX+mHz8J+f5DGYzAxRzniHx/IfkMXFT/Jf+Uf/ABxmMxUuAXJz2b/zf+of9uL3K/5Dfyr+YxmMwMRDPf8ANr/Of+3EvCf+bo/zJ+eMxmNLgy5NV9m/n/8AkMJ5jdf75xrGYsker7LhZP8A1Pc/rjeMxjFx4l/lUfap/wB2Ocz+7fL9cZjMC/xM+Sto/H9MdD9nf82p7D8hjMZieiwGb/z6f/V+uGf/AFMv70/zxvGYokq/Et/r+Qwwf+XH8z/ljMZhZgXhnw1v/ab8xhenu38xxmMwG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xQTEhUUExQWFhUXFxsaGBgYGCEeIBwcGxwgGh8cHxghICohICElHh8dITEhJisrLi4uHCAzODMsNygtLisBCgoKDg0OGhAQGywkICQsLDQsLDQsLCwsLyw0LCw0LCwsNCwsNCw0LCwsLCwsLCwsNCwvLCwsLCwsNCwsLCwsLP/AABEIALEBHAMBIgACEQEDEQH/xAAbAAACAgMBAAAAAAAAAAAAAAADBAIFAAEGB//EAEMQAAIBAgUCBAMFBgQFAwUBAAECEQMhAAQSMUEiUQUTYXEygZEGQqGxwRQjUnLR8AczYuEVNIKy8UNzwiR0g5KiFv/EABgBAQEBAQEAAAAAAAAAAAAAAAECAAME/8QAJREAAgICAgMAAgIDAAAAAAAAAAECERIhMUEDE1EiYYHwMkJx/9oADAMBAAIRAxEAPwDzapn20Cg1YulLUtNfiX4rhCIkEiQTbbAKjlrSFAm2oxve17ye3GH6WVoOxqVXahQAH+V1uWCzoRZ6QTcO1htimLDWQzsVJPVqk6Te+95uR3nHpbrRxRLQstfTbpncngWEfkPXEstE9Rhbxzc2Eidp5Em2DUKIK1TqCqqFl1EDzArfCCYk8wBPphNKilVIXTFmO4Jm3t/57YngRmlMywkKR/8AqZsBve0HEmE9RgMDBTSZgXk8fLm+DeaVMv5YK6bIqqREwdSiJ+d5BxY5qszMzVNTOSGaW6zI5kbbczB+nRRslsVzlAqyNVFnpKw0x8JEKYBPYiJBtxgFfMszxUJbQoRAQJABsovYdjc8YLn8q1NyGp1EJgshEGDcG5tbvPOAZWohMVZVSCehR8WkhYkixbe+M+TIF4nZ0BQIAIHVJ3IE+xn5RhhPDajKXVJVfia4iTYmbCZ9dvrYeKUxlqiCicu8gMWD+caekXvpCw0zpCnaOMK0grRqknabQbADf1742KbZr0IFOsG53mSCDYbGd95vO2CUXYAAHnaeTbbb/wA40lIwSaZCliFe8MV7H4SdpjiLDFjSzKKaapTXUAQzEk+ZqEQUJ0rG1o7zgSFsBnaFSi9SkxVHUKD5ZXSywG+JdzJxPPeLNVpU6Zp00FOYZbu7ctUdiWMztYfTFfTrOYYtffUTtF/9sTZNJX96rh11MEY2/wBDSvxW9RcYLNRiklSCLm+s+liOx98XL5NhT8zy1pIDHmEgy5pzp21AFWmNvUYp/JAJkr6CZnaJIsDz8sOeS+Wqh1KkoJ1AjSwYXKMwAYRImDcYqOgYHO1Drh9DaekFTaFECCLEeu57jGZNqwhqJI8v97IIGnT98SRf0EkjjCyVUm+qDIsA0QLXJE/37Yjmcu8zZoEkqQbYG+xohWzbOWaodbMSxZtySZJJ3vhrLEioijS2lpQAatbWIUrFwdr+uB10jSzaQHGysrsADEkSSp94JwCiTDIqg6+8Ta4jkH8I4xPAjecrp5lNvIRSuouqs0OwJsQICDiEtHOFznZYsBp6tQVRZe0TNhtcnEa1DSNLDSxF9QIYf9PY+35YjliFUTJsw6WifU/Pi0xgt2Yb/alZ1JUqv/qClyPvMoYlQxWfSwxniVZytOo1FEpkHyophdSr06zEamvc98LVO+qZAJ3N+eBt/c4Gc2xpsjVGYIulFJJVQTJAk9IMTa1sZsyQLKgiIAJlY53MjFllfCq1SqaaUmqVQGLoRex6pFjHvBwrWpiSyhUUGIVphomxnUR6+sYdRaZ8w1Fqq5UmiVMtIu5eQCemb2udsZLozZW1FdmYXJ/sTh3PVlKUx5IplBpZlYnXaQ2gkwSL29fYL+YVLBQpECVKnYAcW/3wTMAKqyVJ8uFiDs0yRAI5uZxvpjVCqhRvM1FtMUoMaSDuRFxFotgS0RKqW0qSGaoUnSGJAJ0kmNj3k7Y15soq6QIJ6gLsDeGPpwPXB81WhQrU4dqjHzRI1iRYiSrAXNgItfG6EVzQCtC6IWwZQRqj73Ve/qMarVHaDUJPC6pOwmATxcfXEmqEFbHSCSusW7SBsYPbkYNXyzinTcqoDzoK6CTFjIB1CPXc4DCtExedpgWPHb9cM5egWjUwTpJWfvAg87C4j5jDZTL1Kx6Go01pkkBg5NRFuZYgQx3A423wrVYBTrDSQAukwIB6pBBMQbbXvhSo1mvMVz1KiRT4DHUwFphp1MebC23GJaPNAdyC0R1VINrRBUxhenSR7SQ0DSNwSN5PH5DDK5tQqg0abkLBYs7EwTHwsAIECB2nnGX7MwdWs0g3tMegHyxEOwUqLBraREzFpJE6fmL+2GmRE0y1Nwyg9BJCk/xSs25jnm2Gq2VNNlB0xpRgUYNY3EEEgEHiRBF8NWFgcrmqlKoHIpk03B0sFgkGI0/Cdu2FnAnzIBLM0qFhQSJMAWkSbbYN5PTqE8EDmO8c7HFwMual3jqGoyBIni439o/DFqLkS5UUVKlFiWUGCRIvBjb0M2OGsxVLMpIGpYA6NOrsNKgcc2J/HFk2QRQbpJ6SaiXSLghgYkjexxrP+H+WinUzqFu8wklpUIdzItJAv35cGkGSYPxTxFKjKy0loQoDBBYuN2Ai02sZjAK0GOtvLa+124MTbe0n1wMUdEOzKOooUIlo/iIjSQdpnfcYUVZkKJ+Ig8xM2EwObScDbGg3iTgqSVJawnVtsLi9+OIjBaYKpTLBlWIZgJkzeLxI9DfCtQagAS5YbAXkgkxHEfF9fleZvN0UpPl0CMsIRXYMHELeFmLmZA9flly2Z/BCjTdNSu3UsEAPqA1QToKHTzMTt64DmMkyBWMCxMyCD2Ed5/PDXg2UcqSvSoDENIA7Rc9yvNtWC1adNkRAzl2qLCnYyACQe+odogC+HG4heyqUwSSQxsO9oveCAY+YPGBMlwVBAG8wefQDi39wOhrU/L1AGNBIIUSbSDeY33+uK6nVhp0EQRJAm+4tF5jA4UKkbzNamaShANTMSw1MWEWC6SIAO4IJPB2wCtWJCKSxKiR1GBfYKRHSZ23vtg5XUwYaPhkn4YMEAepJG4+uJ5bL6gVIncqTuLTa99tvXDTYWkAy9RgwMJIaSzodwZuebzb68YayWcakzny1PmKYFRARf72nbbtzttiuZYYhvi3jcyY9e+Gs7UpBKYl9csKiMpASDAvPVbcQIwJjQCpT6ItEzJG5HE8xO0dsa0DqJHaQBEHae3p3k4LXrU4hWYgGRKiDzA6iQN/wwEyYv0knTqNpidzABiMDMjeZrmqWeo5dxp6nLMxAFlBNxEf0wGvUpyoUOSJLy0gkmegwCBG8yZ5OJUV1hlAWYmSdMAHYXAMzuRO0YHVy4UgBw8hIIBCywupLAQR32xLso2NIK3A1cyDC+wWQZH0/ERWemQRcwPiHB0+pnbnThnJ5mpTU6GKahpeDdgG1X5Ha0be+ImlpIqvrgv0uLgEGbjkxxPOAwat4dWokLU00wyq8apBFyC5SRI3g32thfO0X0qWhi/UGGmSTAi1wNrcmcdZR8KDU2ryV+FoJVWcOJWFPxH721vbCGeyzI6O4V4ABRj0lktJMyCJFhGwvfHV+PRCnsp6lFctV01qNQjR1U2PluCwkHUVJ7N8Pp64BCFJUOHDDTddOkyD/AKpBi+1+JE21fK02ILtUlwxJA1gFZgE6pgtp5JAYXthfL5OQp0oSbXadTaRIFxBBMkcT2xGDuiskJZqhoinfWJLLNtVgNMGDYTqEzgebAKUyKcKIBbu3uBHsMWrq1NTSPlKXgliih12IRW3HIMYrv2V0IFmkmIMgwDJi23r2wSi0KYGqRYQRpEEECQfz7b40MrpuYgruO5AMT3gxi28XydVVXMVKyVWqgHQza6oQDSHqASF4Alp2+SCEwSIsApsL6pFh37k3jnBX0bMzAAlVIKk6tryJtJE2+WF0kQbWPpvvEHcWPfBW1C1xY37g2N7yCRvODUlAjSxNriIMASRtsSTB9JxqswkKRBOqI+I6TeJueQPniKhj8MwLWP8A4wetQhQxKyYhQZaL9ROwHETOJ+SqgCUPzbuRwsbj8sTQ2ZTrFV0MoYCQJEMCQe28WkHEaLVEN1AO5BW+wO249sNZd36iU0gC4Au3NiAf/GI1K9Vg067kWtxt1bxB2B7YuiR/KVFIU2OozpggxMFSTbtde+Lqu6SGYWsQxMdNxpkTNrd7b745A1nWAdQI4YAW3Ed9zvvh/JeJ1nABdgS24AiIkwoG89hGOsPIloiUOzoKKln8xWWOCSbA3IAmP7GI5jwpfMAq1aeogfA66YbYSDANtr3HrOK+hRYKoNQK5VnAZjMLMK1zpZuAQJ73GHfDzWYM1Sko4khV0kmZBjt27zjqmnyjm00V3iWSpI9QMx6U6RCmW41DUGAjkTiqq12qMS8k8kD+EAAmNhtOOybwlHjVVRQpBAcF4ETEECVG0SQcc3WyBDfu2Zk0NpIETf4T2BMmT2xy8kGnouElQtSrFYhmkkgFDEyIaTvBFo9feZMCquNK7RJAkXFxPJ7jvOJJQIgsCpjpKkXJtBIN7E7X/GLfxrw+owNSoylmCsZKhrdIEQABAF8Souim0Q8Pz3khgKSMSIUsobRfdWnfiYwOrFR0ECyj4TEHYCCOO2GPCsitSk9RpkVCCBtEC9ojn3nDJy5v5WiZJuwkAjaSJMr3HOOyTa/RzbVkf+GuomNTkGADPc8A+uB1siGuoYMFmHuCJGmCBM6bQYGJ+VUplKlQH4v4YBvcEgAH2k2xbnKU6ia0Ol5IOoqBqIsdQtb1iwxdJk20V9cszUy2pyAAA0HSAbKBJ6Ra/wDviCro1NNkA3UWvE7ewnDWdzb5cBKTVAoB62UK+o2Ya0JJXgAyPTCGZrTpWaVMqCBUFNeob3ZRczMGcF0arHPCcplzX80w1y2jSDff4IHTqxHxPxKnTCJrJTzDUemoHSSTqgEHSx4B9+xxVmo1nFQyIurgH6bjkT+uNVSrLBUt1AyznYW8uZiP/wCuxG2BvWkNb2B8V8QDeaJDamGhoDWgQC0C4BIMDecVFGswsogkg6olhHY8d9pxcPWRXCgDi+okWuItuD6fO0lWrRTUzeZSBSIUydZJghbFTa94+uOE03uzrH/hWNnKg1AEw25m5N5m998MVCrCmZdgAA5dRadwtzIHBMfTEmzH3hYkAFV2MWunMm9/1warU1UWgGCyknSAAYMKoG1uLHEJfsqwFcUy50MTTA6TUgEgEfcSQCSTybeuHKVQ1FgVBAElJIiAADOk6uwFzttimdlsNMyRcQSBsRpPPzxY5jNszO9UKxBLBSoVQYA+EBdhxsYvOMpGaOg8PzlZASqkrCnyBSUmB0qZiUO+x9YxV5oPMt5dLl1qVEJg9lB127ROK2pFRwcw7KJAZgoaPVVBAgCNrYWGWLI2nTCvEs6ISCDHSxDGw32G2FzYKKLeh42FTSqxt1ArfbgnvEdo+eN+M+JAPNIgMI1MoInkQpJgEwSAfuwdjimQSVUyRHSFgXN4xGrUDFmCwCSYngnt9dsD8jocFYyKgYnVsQ0FlB6jckG27TfjAU0wzNc6bXmTtcdgLW9MRqOxMmOLkDYCB78TjdNCdR3ZjBG28naIiQPwxN2VRi6gi6QL3Onm/wB4A2vA43xi5gqTqUE3EMJjvbvjKVMw0cC4uJjj5RPyxKqEBbsR03Frzf1jid8BhpKyilpFMioW1ayxH7uICaRbckzY8YhmcsyOy1DoKiYjkgQAPWcL0as/FIkiD6c2+WDoHDAqwUNZZgHSbTG3pv39cVdgQoZtULdAcfcmwmbMV59jbBPEKdWtUeoUALGSKdOFB5gCwvf5414bSFRwjMEW7FmsBpFtUAxwP+rEXrp/qU8wbe97j2wcrZu9FllswOnoDEyNIXiZ35/G2L2nlq1WgyHpoUpeGqAaSRplRqkx6CJN8UVNxTITUOQdBB+KLSBsCB6gzvhnMZwmnpCU2p0JbUwlm1kL8cSQHFp2g3x6Iuls5Nb0WFPKKBRITYi7sCGPeDYASBAme+IZiiadPVq0jWVVFZZBIkmIsptf0xTHKSrPLQd01zPPxE7d5GCUqgAAUA3EIsaT2EG7Gx78XGHL9BiWeWzNGo9BjSARFio61tJqC5LFjsb77bzgyLl0qEvU1XYoIFtUAQ4iwEntcWxW0suD1tSKIpMkObtvpCtq379IjFfDsxNgR3sbngemDKuhqzp/+FoihKlVtLEOFUEtAF913gkSJHeIwxRoZRHLU0aqCwWA5sL/AHOkgHVtI6gY2GKzwLMhlalWJWDK1Auoy1j96bG9gZIG0YTr0QrWrKZY/dMn1Jb1vztislppE0+GWvilMEGoiFaVKsiuJEqWJgQxMxMThbxeozalYPBVVVg8yGIMMswd43Gw7YqMzll0l9ayrCBe9xsSL98Xv2iyVYgVFXVTWnSbVAEA6RvN78SfYYHK0xSqiHhlHSTTcOFWo/mldgqXfUVselTF/bFvQz1Cux1JT1qCWqMCHN+lFCiCRta8KTMDBMn4VUSnmAVdlqkLpRjcMNZYxO1l2+8Qd8VlDwOqpK6SlP4mVyhiOYba03McThWg5LDMvVdA1OqzUpbSpaQCbNFM7E+kje+Ol+wv2ROYDO4hQYgixG/9jHP+F06NKnFOoTWIMLVZIseIZhNtrG4uMd5/h140wLUmAm5bTGlY3JIsPmZwyk8G1yCSySZP7QfYkBCwKhRM2AAB3IAHa2PP/Ffs+wICoWFtK6tSjf8AhkzubTc49h+0ni5FJhSVHbYhmAE7wbjjHmuXrln1FEp01qIxZjSIDGLpDnpEEwO4sxxPjnJx/IqUUno4nO5NaDjUjKhF2qI2/NiQCB7YBmGVwwswWSOmCvJOoCIHyx6Fm69IwKOaQHUWYsh0xsWNlF7RpPyi4j4vSzpRatKkSw0AOopVEqIbagATN7gBQ17zsc2Y8wfJgLrnWBc6QbAmBJ/2OFa1ZSQKcAdz9TAFh23+mO+8S8frUoSrQp0qgVbVqWkEknqBjQsgR1KPe2KTxnxak7lamWpq5+NlGgA7ggQI4mLGSfXEOK+lJsoMzl6iotRisFYRtYkgGIgXUg/xxMjBPDaDVHemICilIPJgg7jdoP4YHmqtPzA9NiNRk8lSTJ4kgfPBvB0h9UjTJUhryXBVYU+sXAtiUvyKfBS0J1QpC3sxOn2JJsIxb5dfMytQ1KyhlclQxYtUsAQLQoi8mJthTN0NLG1u5H9xiWZB8tQAIuekTaeY+nptiEqsp7F83VDMTSUqh+FdRYi0RMCT6xgeZoxcg6QSu0Taff17e2GMuhKqVIDhtIueeb2Ed5xFadZj5Y1t1N03F7ajwN4/DbBRrBZdGYqF3Y2uBBHruMNjIRlfN0tJqFJKrpsNUB9c6vZbib8YTcMrMpsQNBEbRAIt+YwPy/UWjvJt2jjbAIWkDAZZsY7AdP8AHMd7e3fEqBAVjpDll0gEkFGmQwveAIvbqwzRBIFIs3lqSxWDB26iNwY53gx7rO6w+kAKzWSZ0i8DWb2HtOGqMSdwusDUGmAZFgZmY342tjTAVHVQALBYHcbm5t3wIUunUQRe3aLj8/1wXNUocoRqKtBYtO4jcG4Bkg+2AwIUyS2kjpEmCNhuR3GGqIY1Aaa7dUMwMQdzMfT1wiigEbNvZpiNgfn29BhzwvKGpWFJPL1dXU/wnSCYuCLgGJH04yMwedr62LlVUtqNgYEniSYjYe3OFgs339dJ/Q4fqUYQVw1MzUI8tZ1pphpIjSAR6n2woygRDASJj3xmZFzkc6EDgmqvmA03UIpkH7skGCTyLmMRR8qAFFOqeoyXa5HaBYRM3nAqa6WIlrxNwAYtM7Wnfe+N5akrm7IpmzEjjjTH6Y6qyC8zWWy9TLpUSorVi5/cCWY0wBOoCNJEGBe2Fcrln0l5WggBK+bUiSAZVZM6ryLT674BnvEFhUp9CwIOiRKrFpPSZkzJieNsI5moFUKajMxYsVnpUwLi8SdieY3xTl2SkWeS8UanRKMqsKl5AFyLS4+9xEjvgmVq0sweqKTH4X+7qPe0wTEm8YSy+aXynVk1FioRnOpkAmdAm02BEG3tg1KipgBlJbipOlj/AAyCCCdgSN4+WTbNSD1aRpOFqgrrTWrJpIdbhWVtRGkkcfTA6dPpZvLfSSFmIA7QRabHjvjrvB/FMqKQo5lKYRAV8sManVwYBNh6ngXGFq3htGiKbo9OpSZ+pdDIyoZFzJ1FQfS/zGKoLKPNeGMtI6d2SR0mWDAiFEEmSIBJG+3ez+1LFstl2L6VfLFdA5ZKhkQxEAAqOTtbbGs74UNTCnUdqRILOBpB53j4vSx6dpONJXy9fwx0ZnWtl/MIUqLq23XHcSR0kcnnGZkegZzKCpRyoj4V1FjurMoCtIEzIIj1vbepH2Iomr5pzGZuLheliTFy5EbA2jtty34nSqeVlnos61QoSV0zBAMgspiDG1iDsYEIZTw7zUVmqP5q6g1GpTPl7CZKgAj13H5lBYtm62QIcomaQsGBhFvEg9MyJMdQBmcJeB5EavMNOs9EDqLTpi4s4gGfhAkGTt2tfCfCky40VRk3djPVRasFbbckL8PAEkRa17zMeGU3KAeWKLdQ/Z8s8yBMAiFAJnrN7gAC5LlXJqscyf2jyNVWp1UWm7MF8xmAVqhELLDqUmI1FSAF34xxf248Jr5MkgBKVSIIIaGg7uqKCOAxgk77zhnxX7Jocvlq4qulMoa9aAGYalU6oNRekAEW2va+PRvsxlqdXKBKtcZqi4CrqpqlhMgMtmI21A7g3xDljtFJXpng2dzb1TrLKhVAjBeiSssdQAg6gDtGwxOlUqMwGsqRDKbgrBgQRfvf3x6RmP8ADzJ16rfsuYai9ML5lBl1sBG1nVri25Fj2xw32m8MXKsz5epTcK+k02DCqrd2DGWUkbqSMWpJg0V1XKVySz1AwO76yTF7wNxcnYHAatdjolIFMABqadTepYAGb2LAxaLYcNHKPlVdTUpVgSKqi4ab6hcADuvO/GB5jLrTWmS1YGB+8ZekzMkrOoA7D2EzvjAVeaoUtSgVtx/DEAGL7Sfe5wuGTzaa6yqh7FgToM7wo1TYbCZx0eY8MR5pjy2YnUPKj32kd7fiRiso+HaOpdFUEMrhl1BZm5UwbbzNom0YJQfRSkh3MuMuKzrfzZph3UMhQgMR5bD4jYhpmAbYrKuYZcrSSiPLZlqCoVczUUv8JB6YEGw9fm3nyfKFIslVNXUUY6egCXVj06SQLkcYrcywGXogkGVkkxK/vG2vsewH9cE+TREnqqKgNHUBAuwAhiL/AAwu9xjVKGbqJIi5IESxKzuCRtczzbEyqdarVZgIKQCA5B5Bgi21ibRgFSkQ0QGIOwuDed8cToMeF5B3K2ikX0NUKkoCQWjUOYBMD0w5XyyUSoqUatRnTWKbEogDk6SADrYFYIJ033BwDw3xLyVGlq1KurytRGgBYIZTTsSb/FO1sK0kLMzAk6ram3vuSJN42v64VVaMMioHsyurKkppReprfGxg6IvctGw5wAwekEzqEgwst1feMgRiNGg/QBp6yCCTGm+5MwPngufqLVrFgi0aZNtKkqALAncmYk974xjPD85WoualI6HVSNdpva0i9rRjeQyz+Y1Oo9RAVBOldeuLoAkjVJ2vxzjeWzHldQYOVOx252tI2HY4hmc9VLKXq1S3SdTSSoHw6SxmFkxcDtvjaMD/AGc38w+XogNIJNzEEcRB47YlTcU6uoFGVSI6osdoIEzAiwIE+uIeIn98703ZwHYq7wXaOWEkSd5k4lnFWmugli0gsNLCPQhgOoSbxHviRJ611P5VKoGY6UVb6QSZpmVJcxFze2FXAkg9UGxCgW9iJGGsnUKlnUuGpMmhlqAaASZNrk9iu15wtWqGeoSeS4uee35z74z4Mi4yKU3Dip5rOobyoMoAq6oYHqvsAu3OK6soLXASwBkwexMHePad8M0RUKtUXV0EanEwCxtqYXkkWn1xjUGYhhoLAAAAzI+ZuZk3v746cojgjT8PZ9MMDaApeIj36RubTzglTwp6Z11qMAWsRpmOZ4NpMjmO2G8vRqtTCeUSdVpWFgwICza95A43xd+B6qNRXpqEgm78nbSF1NM3tG0YuPjTJc2jmDXEqQouoiCYBUxNtyb3OIUqkqIEEGPiuFN9iSIF+Mdh4tlcrmBrFdFKjpUJAJ3OoxqbsDbHK53L/CqcQdUH8J/s/LBKLQxkmN0KaNUWmdVMN8bACAoEzpvaLgCJ7E2w7lmo0311ENVE+MiwqSYEzBBI5gn6Yq8tl/3hcyVXuANRPpPfAM7nGYNSWpVNMGTTJhZFtRAMSFAufXDdIKsul8QSCyyEGoabMEkghTFyOxj8bYtPs34WK37VlqQUmoGNKqwYKT0tomP039LY5DI5haT/ABQY+JQSB3BAIBBtI2OLun48RXWrRczAUsU0xaSAtxB4tbSMZSszjR3mXr1GRKVVtSpKrquZNgUMQw2sRFjAnDYya0lmtmay21GRAUTAJCkFhqjjYb45/wAX8fq02ohD5tWruA0WEGNtBBlrnY3tJwLPeOZfKMiAxUUqx0NUkzsCIWm4A3BJA0lb7ipunomKtG/H/DaYLmjXbyzBdlQAAk3JqvU1CYH1sDtiXhXjVagVSg9apTHXUNR2YaVEgKLBRF1FptP8IJS8UbMsMuTqp1DYtRFJUMy3SpIJus6jGzewM7ljDrSUiiW0x8LSW1P+7kCCBf0PuCMUXH2e+0NLNUaFJqWmrlaRWm6y4aEgytjJjVp1bgRcDFRm8iWlqZd9R6suKpggEQVA+IfIEX6ZElT7IUTSfzHNZKOgmomkwysIJBD3gNrvEQeRjolGmEcipUJ1pU0mHAEwtbpIOkSCxiQwNhIy0ZlFS8WVq61c1WzlCoq6abCWJubSQOlSd2DG/wBBeI/aJ8xTbztOYKs2lqtNGYAm0EaW6ReZjeRti/z/AIzk65C1abNUSQVrGHUwLgkhuQSNLnaMVzeHUarL+zPR1g9Q83QwY3EKybEG/POFU+QKGrmqNFFepVq69ggiIIBYmDBBbVbb3xLxPxR6sk09D0yoL1KhNWCJ0aeE5Egn1OL3xTwzM05ZcsDTAkMNEi92szAjt2nHMeLeJJJBasS5DNrYWMQAGWRtYLAiw9At/syC5DwqhXfS7lCCTVZaZaFkX0jpQknTJME9tsVXiiBa7+WKiAjp1tL6drsDE7zBtOIVc+SrBVDgAfvRqLiJMNcKQfUGIGEKtRgsByF7SYM8gfLHOUkWkyyzDmrTUSAQCNW0xJueTePU4z7W+HeSaNFida0l1A8MbkfIk/jiX2RzBSoHKqxpnXBuLckckEagOSBiP2z8SavXarUklgYITQNQk7ehN/1wS3GxWnRTBCAhBHyNxv8AFGxN7dsPHIPUVqyodCEGqxJaAYAJESAb+/ywt4UyrUQvTFVT93XpEi4JIvAn53GJ5ytqGjWvSLALGqCTpkCWiZBc+lsc1wU+TKuVVERwy1GZW10yrDy7xYkw28gidsOeH5JnKpRXVUYmCLSFGpo1Wn1MHtisqZ2rV8vWzP5dMIoMmFU2Ai4AnGmrsHmWBE7GCCOe284yaRmmWVHPsh8ym+h6YsNM79LTI08xeSbYRZw62UDkxYbkXGwG3tfviQqKwEzqLdTcMpvzzI2xKpUQoumdeptSaYAURDBgdzeRFsLdhQvRUmdIMC6iCZm28Ra1z8sSp5fdn4mRqEzsAVN9/njMvmCJ6wsjRsbiLyPpfviKZhtNuoMRqX2mJIAPrbE6K2Aq0mssEmdo52iPcxgtVahY+YTrFmNQ39iGuNvfDr1KKmmWarUcGaqkaNJEDStTUWNgeq0GLYTzmZNWq1RiwDvcszPF9tZ6jA73wNJGsnlkGp1qFiqhoFKDqM76tgsCZ7AYxadN7vVZSIAGmbADkesj5Y3QOsqtNHBAIYqxLVD1QdPFiBA4nCXmkbYb0YtCDpIE9Vp7Hm0fjiOYzBLl1QU5ABCSBaBbkyRJ9Th2upVSHOlVMAgyPeBc/M4HopKoZyrTE6wZ44Aj03n1x0cSEyeR8UNOZHUfhh2t3ldUCZtIN78YPmayhgRMxv0kk/h7Enf5YrUzIVyUAcj70T/pmd+bHnE6uVZGpmvTqrTqDUDEF17pq6Txf1xs2kbHZY5fw+vWlkpkmYGpTN/c/liHi3hgSqKe8kKjILM20Aap3tOK5s+4K+WXTSbHWdRhrEiYJHpbG834pXqFS9ZmK27RebxvJO+M5RoyTGamRYwQLi1lNo31EQRed+3pOJ0KJKPGv4b6YgaTJ132I7kEG198L0PGKs6X/eD+Ek8+ikWji49Jwz+2VnAUKVjqGjpWBvaPS7E8YU4maYI0KlQs0GozEEt8K/Uwpm1h2F74KPD2o1EDJpOq5WGG9gsHaL/MbRibdKipU0yYOqSdzFyJAneNiNr4J4ejRzZydQ5JG5gldhEYyQWXPjuYCsIDEFRbUBYDVJUHqjfSbWEm2KbNeFCsy1aDq0kTTNMoVPJ0iU0zJ+Kw32xdL5lPy61KoFdy1MadLFR96VIkArz2E4P4PlmLClpHXHUCVZhqn912piCSSL9oGOk4psiLpFv4D4PFBlraEWrTu3mBQFNoDsdUPdfhHSTBMiD+K0BTpddSmYVQVpw50kCAVQmAbdbTAExtHJVXarWRwxMVFbyy1lvGpkPUFROnSB72ma+rX6tWqajmTpMg6hfa4gk9xtiFZTLfM5uSofzKb6ApCPC1IXT1MLG3EEMPU4JlvH6aCnSen+7XplToEkhiWiLzaTBAmbTilFUg6YOkLDixuBBkEkW2+XywWoaUIwdajGR+7OlomAKiOY9YEW5xQHQ5qr+01iNFNxU6KYCwVABQgNJiF+6en21asJUK+UoQVIqEGV8xLggm8T0nnV1D0xT5bMhFU+YoQiwudrQVglbbH2jAM/lgSIhbiHQsR8wdvffGvWjUdLkftI1CT+9ZCV1tqltPEfDJgaepitha8AuZ+2KVFh6FI6iQx0oH0kixMC25gQNr9+RzeSKwWYOJsRYX9fnf1nAHpeXVKGRBIKq4a/YOJU8XE4HJpjSLTxuolSXUpTc9HlISDoVbtpCQBYbOfnigrqTpBgFohiwjSdpEW7yb4NmaarUI3AF12MQL3JvfbAqzISACQOZE37i++3+8Y5ydlx0Wv2eQJmnpMysullJptqUrHDWkQfwxU+KiapgGJ7cDkgelzhnwRgMwAv159u3+0YefNJl6pY0aeYBBCLUYhFeBLMk9UbXIBw8w/kP9jn6NITJMgNxyAQLNf+xhrN01UWZi5DBl0iAp2Em+qxkRtEHfDT+LVHKHVGysWPxBY0jSZVQI0iOBfAzly+YNNVNRn6UVWBJY/D1RcD5YmlWirdleqqIk2kW5PcSNsPZB0VgKqs9MSQqwpMiw1GQAZBMji2EM1lmVtLqVYWgi+539ePlhukxNMIfhU6tOkbkQTMaiNhewviY8izRq0w0MNUCDpjcWvwb/AFxqmFAJ0i21pBPY7cX+WCZmnUVutNLMAw1KIKkSPSCPyxDLCNZIvp9QJkf0Nrb4rsDKrgBbKIkGAR9fXb5DC4zpvEj0HPpvscGqsQGD65Jk8fCCYk87H2nE8/nKdVumkKC2hFJZQQoBPUZkwP73GZAalUEfADIFh6D+ovgN5iYtcT9bnn/xglWi9OCysupZSekwZEj0kEYXLkgkmTN73xLZSD1b6FVVUjY2ltRm7cxtxGDZfw6owsjGCQYAMEcTiNJ1UEGVZQCsgCDP1EbxyPxYyuQDgn9poU7xBYibC8Af3GFJA2BrEAMSL2tHz9vf5YJ4lkvK8slmh6YaDSKRq4AaNQ/1C2J5muHTToAOonVeYMmJPrc+uBVOSxEfCBIMCDAGoGBvsecLQIVpWg3sZ9DEQPfFpkfEqaFXqUjUdHkEudGkiymnbZpMhl/DFXlipMNtH3RufU/rgrKNRW0CCOTttPG8/IYE6Fghm402HTN43kzJvuP0xlSo0ywPVMlhvzv9MMVKSk6jJ9JF4i0R8sQ0FhBLkbgEzAi3HYX9samYnkaJ1EbShA54/u+G/DwKR1IXsDqYSsAggjgXG4JNrQcK0kIgrM3U3BkEbARbm/M8YZzNMuFYSCo6iJiJABBJ79ucUlolhs74hWpSodhTLEkCFnixAIgC0jt6YY8PqzUR6aSSRCnqBYCwIiW2Fjv6YUq0tOkkkg3ZVa9xye5taIse2DZKn0QCAAZGomw7/wBicWrsl1Rb0fFHR1phQWffriS1gC1yIkHj3tZTxOo5aHddCsQ41k6WQcXImIEjknCOdYNUllAhUA02mAJJkm5vtzxjZJZCFcgkwVk9cm0KLSByf9sU5PYJFj4ZnESoz00RxTpMW1GJBS4AJNipZbCQJ9MVOddC9IquiSOmdQi0XnVf+EyR3xBPDSyNVLIgWwVrM4mOlQOocFsWNLwxdVNlKOBTNRqYZpG4CHbqDAGAfrsZ2+itIrcz5iBC+lfMXUrSDI+EgxJBFwQb2ONDPMgakXOnWGKKBpZhK6iPl2G+2GDkAC7tTDzKgMSCHbY2MkqL3secInJkEiLxHbntxiWpIVQZ3HmS7hRAvBMACACAPTn3wKk1Ry2kA6V1tcAQIEwSL34vfEmoqzaUD/CBcgnXyQAB09hc+pxlKkqspKmoAysROiYFxIk7/e3txg2Yf8OqUjrLZg0oE000MWYneGU6VixvYjBMn4hBjMAojsG82nTXWNEmV25PETHNsVpyzwWkzH3SBEn3vIxKgjKGK8iG1QbsCJHrG3IxVsKROtDSdUgmxJM33kAGD6G+IZzKX+6t10oL2Y9xYRM3vfBMvly+lQQzMdIUjSJYgAlrA/PbB2+z1VmZFKQiuxl1AhSdQ1EiTNoF8am1wa6JeC0Q2aC2EAsvYjf6nbjYYS8aXrYXnUIA2JvuN/b3xc+EZVEq01VFBhmaoKhYQygqp4UrYb7m+K3xdJqHgzv+V7GfXFNfh/IJ/kVjUStMMb/vCB1iRsfgnUJnfY/LDeYQhjI2jYixvzcfL0wCjkpM3me9/phnNZYmIi3I59f7jHNJ0W2CrVAJIALDefunvsJvyNvlOB1800Hq+Ikni54iZiBvtt2wzQy6MjB0qNVLAoVPTHIZYkkjYhvlgNXIjQoVZcncNNtrjuT+A5xmmZUAyedZA+nTf4gQDIII2I/EQb/TMsCVJJiLgEb3ggfXB8zliyrpREFMaTcSSTcsZ7yAYEC198Eo9MkSIJ0AsGCiZ5EH8MCT7Na6F81UqsApD6CzOqxCjUblR9BzsBgOVKAk1FZhBhVYKZ7klTYXtHzwyhd9IZ3JFgS9lU7ACDF5NsZQyclgd9J9eqbXB29cFNsbFsy6ljChVWwhpMT/ABRcxaY4xKjTIMghdQMaiL3iO4M2/oMG/Zos8AkCGmQNjcfhHF98PeD1VQVVewqgLCimQDIktqBKrBN0g25wpb2F6KmsoDdZYsyzJtebbi4ib84iqsAIIFtpjDJoMto3tYzI33n2wVFpgRURtY3lo/AqTtGDEbLPJ+F6wrM6UkbUA7GZKiY0glhwAYAnB1oUlU6UNTUVhm6VtBZWQE6p7hht8sddm/CaXlUqMMBTloIUHU1iQ6jUVtycAp/ZejPwtO86jj2rwM8z8qOUXwIMykslMabgA+0n6cd8M1fAlkNTZRO8/L02Ec+uOvpfZWhDB6bkxAOsjSRvI5+dsNUvsnlyAGD2Bg62+kTETjepLoPY32cafDG0U6bIgCEnUqjWdV+prFo4k4kPAytzTZkItIUGDaxF8d7lfsxQUyAwMCOtt/W+LFPAkKMuqppZgxHmHeIBHIt/vhqKNk2eU1PAmZOikS0jpFoAInfiMPU/s6wW4XVAixO/E8Rv3vj1DKfZ+mBGuqAAZPmsJB4mZPthhPs3R3HmE+tVz/8ALE340+B/Nnl1XwGnTcOxPl6lJLKZJJuDpmCTI25BxKl4dljXlatOmjFiE01iQsaY1aRPN7fjjpf8QsvlaXk0SKytUZWDIS9lYLp0tUABJZb4gfAa0sfK8R36YFGR6z5sEE8RiXKPRSTKOn4Jl3HXWpBlGraoCQIWdPlgkm0iTF8TqfZ/L6+muAgPxaKkj6JG/ri8H2YdgWKeJatoikdzBt5mngH5j5aX7Mvogp4mDx00rWiYD6eT88b2L+0bFlW/2fpVFVPPmC2kxVkBiCYBXSLiTbAPGfBKX7PmHSq1ZqRWZEFQrXliB92e/f36Vfs7IWKWeVhJZnpoddjbSrQGO3Yem+B+GeGipkfE8vlvMaozaT5wClWiCC2o7QZM4zmmZRZUL9kqjqGZjLAFpkybHtf39MZS+xrAyaYYe4ng9sewZKCiysHSJEgwY2kEj6HDGkYn3/ofU/p43/8A4MNqIp6Sdhb5Xnb1wnmvsNVAUBIjci8z6d+LY9vNMATbA/Ivcz8h/TB7l8RvW/p4lnfsfUZy1OkqIdlkmIEG7CT3+eF6v2WcJHldQNiJ29dx/fOPdWpLwJ+mIPQA4GFeaPw2D+nhifZpoJ0OG2gCdU8AjYx3xvLeANrSaNYqHBshY6ZH3f8AeDj20pGIeZ2th9q6QYPtnlJ+zWcNMu9Nyqr5dMOwHSTtpmQAsg83seRzh8G0EnMCqjnVpBToImB1ltUwORj3KuNQg4rcxkFPH8u3feY4N8KknyD1weaZLw/LRqBL1OrWHAgD0abztcYHnvC6b3A0zxv8/Tt9MdznvAabbooJ5AH5YqG+z6jenSbe+gA/O2O6xaOTuzkqvg0gopEai030xtOkncbd8LjwmAJ5meI4Eb47M+F0QseWAZmwi0bTgFXwunC/FYbSYBnYX2+mH1r4bNnHHwrsDYcCbbfLEqPhlISCGctGlhIi9+mLztjs2yAplvKZl1LDAsQYm6G99vnhT9hXUWEqWkqdRsRew/D54PUuR9jOe8R8FNIhaqEdClQbWtBgHm8m/sMJvlBIYFQTEqBA3IMRtEC3ri/r5ISZclr9Qc8m95uDfCz5IadMtHbUb9yb+2B+MVMpc7kV1WDA7kMBOo/FAFtPbEcpkusdBNwOmQebA8Y6Cpki0hzUqmAPjJ6V2hr7GLflhOrkeIO4DRYStvaRiPV2VmIZrwe56RTdSdVNrHUDcBd7D0EDFXm/CDqjsADpgiffF22SUcGZvJ3j3N/bFjS+zzZj95SRSJg6mpp1bmBItcXxMvGnyUps6YU4AhTsCxMHeRb0jDKUmABCHSbA8N3g9xYbYT/ayWdtNydTRudRnZe9rC2DrmwCEJ1DhWJIvG34Tj1bPOWdJ20iFUXO0hoPc8jBKQ3kW4j8v774SpmkT1EBSelgW0r+oA2jE0r0+sazY9JBa94mSNtsc2UWa1GgwL9rSfQHYfXDQB5F7W+lpFsVFOtpIJMX7CJ5ggYbXNaugAyLyFOxuOYxzlEpMtjVIsAb77RbB9dvWNtp43H54qqWZSwlg3FrR8pxn7YJg6RyAZkiYnaMc3AvI5H7T/YfN5xmY16aknpUtUYIJBhSQTNpPrtGEMr/AIbZ5en/AIjFhAFSoBE3tOPQXzo35gfeFvx7X+eC0s6TsB82H5An6YlwvZSnRxNL/DLNMD5nilXUBAKh7el6gt9Dhsf4ZVNMDxXNao3lt/bXt6e2OyqZkr934rz7+mBr4pBElBfuLfj+mJwbKzOPr/4ZVivT4tmdXcliI7f5mOp+xf2b/YEqIa3m62UyVg2XTBuZm5wwfECdgImRdbztzP1wVM2xuBaYN9j8hv8APGwdGyRbLVnEwfY84pjnDIuDe8Kf64j/AMXWNVzHZT/TbE+tmzRcNVxta49MUQ8QJMDSb8GfxCxjf7axnob5Efrh9bNmXLVBFt+/+2ICp6fhipeu5Eg/KDP5/pjbZg6dyCSeJHpa30w4BmWLvgLOB/ffFUmeY9IMEAXnfm0D9cSNYqTJJHBjcntH9MVgGY0wThb3J27/AFxB2BwrR8SN9A2O5gn8/wBcAbOswMliZJa1vSCo79sWoslyQ2dMNJIPFp/HjC2Ze3UZFgL2HPa5wka8aoY3EEHVEWtcj53wdHhEXWGXfREQeIeSNvzxeNEWAaiDz8ufywtWpILiRBkbYg9cEwCdwGNhz8rRiS0g7KKnQsEBpMGBvYTHbe83x04IFqqxBiCY+sbme4nAKyDVHVb4V572tzvgiU0MkvBFgsEMwO5DGwvx3wMozBqgVm0Rqn0sJk8+n4b4tMKAK7KViBpmAQDYm8yL4RZerteRP9OcPZvLFilQqoFRukLEdtOm7D543l6FMVdOYWoFAIIUwZAnawAm1+45w2aivpOwJWnKaukwSJBizXAib3wDMUOpiQLHcRHpA5ED54eNNPL1moCZ0+XfVGmZk2iZG/bC5ddKrpknqknqgKRG8aeduMYRStlZOkK8iZkcRuREjvON5nII5DI4UaRapvMXiBtO3ODU8xpbUrKZ3LE7T8LcXAviCeLld2A1dUaBz6RbbbE6HZZGtcAyf3cCQLGdh6ehwRfKCqRYzcECI4uDIvJNsUStTEEDpOxmRwJvPfb37YbqZenOimjttDLT1SZ34iTbDYUWhrk9SwJkaYsOxBJm/wCmJ08wGQh0JadrEX5Amd++KurCDdyBIg09NxuO4i/9cCFVXGnXTg3EhuPmCDjAXQchQslQD8MgD5QLGcMUKu2osVU3XWAYjYmB78nFPkKNJRULEuzKfLKVCFnaSrNDDvh2j4ZPWxaI0qVdpETaAxE78DnEiOrnlMadudJX+pJ+mJecNQFyI32tvcxP6YWCVJA8xWVV0qGJne3pxc774lIW/kFmjaQ1+TqJmPTsMYxaVc+QIhpED4WIj0IHAwNMzIkiFMTMiCJmDAsffFVXy8tYVXUi/WgC7iCGi+3EXwPKrUQgPSKgtAl9RMfymwnBSGzoa3iAIUM2siw0i/FiTPpgdPxSLMjCP9I/8H3wi2cldK0wNLWL06m0Aabzz97A283qJSmI+Ih6g3jss+uJxQ2XFLPpwCJ7yT35kYIaoamLTf73cHaL/XFNl/EWWQNMxI1a2WL/AMQF7zibUmcEhkQTEaJMndgeDNr42JrLhsyF+7B4FyIHIOxHGCr4mxmdCjSTJYAm8QJkTikWi24arBABAqi4n+HV39MMDMsgfTSqnUNMAKxN5vJi/wBdsDihTHv22kgiVJmzav0Bte2/bAzVarGhYBbSTChZMkXY3NtxinVGNRSUqU9c7tYFRHUBUOkSdo4th+h4v5R8tqesKxYuUYBhH3SSAfQ741fDX9GK9dUN5e2wBEHmWi59pwofEgLJUorrBEGNVjOmSLmObHsMK5imKx8wwFaekwALSOkqSB6zP1ODZCmaZYguTpIBpjXB3kxEC5n2F8NaCxt6hYAiR/rKFgPULA9eRiGZzTKqBBTkmdRbQDYyNEMIJk2vgCV3kMrlSAVLBu8z0iLwOe3OA5c69Kc/DqYmBqkbxYwPff1w0awn7cq7tRBNpQ3Mm9uOcRr+I00sX6pOqXBEbCLyBf14xijytYFKkZ++pF9JizwDffbC51VDGlgbkG+yjYXi2/yGFIA9XNgnV1bQIkbG9tIB+ftgPiGaWWOvVMGBTNiRJFxFrg3wrXoyAWNVwDN3QAyeIPp9BgUqSQNSSYjWTHNwsn0n0xVAFbO0mUQYNtWkGb7zEG3b3xKpn5XkQbs0hdI4tfcjiBthFCtyzuJ2B5M7C8ix/D6N08zTCspDdSnqmI2IMGzH8DbaMJgPnAkNqXmQLn3IB22/s4LVz9NaY1gebZg2tUHcyh9IiCNhGFq+ZVlUCEKgLqLDqMnqKhwAD6YbH/1BDKWqVjCxpBkAWIYPvEiCOPqGEWzoLSGUmzAgn22AjE2zYqEgkySZOm973PVE9r7HDNRRRcpUpdSjqUEAk8XDH3ItirOfcEgQDGo6jBgAQ0gkkgG2GzUSFUi52aQBE3NrLG/GN5nNoVCBW6TappZXYGN7kAb29cBepaZvzbn5kD+xiOpzOlXKwepoIgeknt8sZmROrRhn8vrAB6jAt3AiZvjM2vmEFEqwFAOrTuBB2G3bnBa+VVkpvqCMRDJ5sva+opYCRsJ7DCGZMnpDkeisb+p2n29MAl19k93/APt6n5YqM1/zn/5G/wC7GYzEyFDOY/zXxaH4F/m/TGYzHTojsUzX+YP7+8cdZl/+Xp+1T8mxmMxzlwi1yc5l/gpfyDDOU+L541jMdCA2X/zH/lX9cM1d3/k/U4zGYkSWT+9/MfyXFB4zsf8A3P0xmMxkYY8F/wA4+y4tvut/7g/NsZjMDMCX+mHz8J+f5DGYzAxRzniHx/IfkMXFT/Jf+Uf/ABxmMxUuAXJz2b/zf+of9uL3K/5Dfyr+YxmMwMRDPf8ANr/Of+3EvCf+bo/zJ+eMxmNLgy5NV9m/n/8AkMJ5jdf75xrGYsker7LhZP8A1Pc/rjeMxjFx4l/lUfap/wB2Ocz+7fL9cZjMC/xM+Sto/H9MdD9nf82p7D8hjMZieiwGb/z6f/V+uGf/AFMv70/zxvGYokq/Et/r+Qwwf+XH8z/ljMZhZgXhnw1v/ab8xhenu38xxmMwGP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xQTEhUUExQWFhUXFxsaGBgYGCEeIBwcGxwgGh8cHxghICohICElHh8dITEhJisrLi4uHCAzODMsNygtLisBCgoKDg0OGhAQGywkICQsLDQsLDQsLCwsLyw0LCw0LCwsNCwsNCw0LCwsLCwsLCwsNCwvLCwsLCwsNCwsLCwsLP/AABEIALEBHAMBIgACEQEDEQH/xAAbAAACAgMBAAAAAAAAAAAAAAADBAIFAAEGB//EAEMQAAIBAgUCBAMFBgQFAwUBAAECEQMhAAQSMUEiUQUTYXEygZEGQqGxwRQjUnLR8AczYuEVNIKy8UNzwiR0g5KiFv/EABgBAQEBAQEAAAAAAAAAAAAAAAECAAME/8QAJREAAgICAgMAAgIDAAAAAAAAAAECERIhMUEDE1EiYYHwMkJx/9oADAMBAAIRAxEAPwDzapn20Cg1YulLUtNfiX4rhCIkEiQTbbAKjlrSFAm2oxve17ye3GH6WVoOxqVXahQAH+V1uWCzoRZ6QTcO1htimLDWQzsVJPVqk6Te+95uR3nHpbrRxRLQstfTbpncngWEfkPXEstE9Rhbxzc2Eidp5Em2DUKIK1TqCqqFl1EDzArfCCYk8wBPphNKilVIXTFmO4Jm3t/57YngRmlMywkKR/8AqZsBve0HEmE9RgMDBTSZgXk8fLm+DeaVMv5YK6bIqqREwdSiJ+d5BxY5qszMzVNTOSGaW6zI5kbbczB+nRRslsVzlAqyNVFnpKw0x8JEKYBPYiJBtxgFfMszxUJbQoRAQJABsovYdjc8YLn8q1NyGp1EJgshEGDcG5tbvPOAZWohMVZVSCehR8WkhYkixbe+M+TIF4nZ0BQIAIHVJ3IE+xn5RhhPDajKXVJVfia4iTYmbCZ9dvrYeKUxlqiCicu8gMWD+caekXvpCw0zpCnaOMK0grRqknabQbADf1742KbZr0IFOsG53mSCDYbGd95vO2CUXYAAHnaeTbbb/wA40lIwSaZCliFe8MV7H4SdpjiLDFjSzKKaapTXUAQzEk+ZqEQUJ0rG1o7zgSFsBnaFSi9SkxVHUKD5ZXSywG+JdzJxPPeLNVpU6Zp00FOYZbu7ctUdiWMztYfTFfTrOYYtffUTtF/9sTZNJX96rh11MEY2/wBDSvxW9RcYLNRiklSCLm+s+liOx98XL5NhT8zy1pIDHmEgy5pzp21AFWmNvUYp/JAJkr6CZnaJIsDz8sOeS+Wqh1KkoJ1AjSwYXKMwAYRImDcYqOgYHO1Drh9DaekFTaFECCLEeu57jGZNqwhqJI8v97IIGnT98SRf0EkjjCyVUm+qDIsA0QLXJE/37Yjmcu8zZoEkqQbYG+xohWzbOWaodbMSxZtySZJJ3vhrLEioijS2lpQAatbWIUrFwdr+uB10jSzaQHGysrsADEkSSp94JwCiTDIqg6+8Ta4jkH8I4xPAjecrp5lNvIRSuouqs0OwJsQICDiEtHOFznZYsBp6tQVRZe0TNhtcnEa1DSNLDSxF9QIYf9PY+35YjliFUTJsw6WifU/Pi0xgt2Yb/alZ1JUqv/qClyPvMoYlQxWfSwxniVZytOo1FEpkHyophdSr06zEamvc98LVO+qZAJ3N+eBt/c4Gc2xpsjVGYIulFJJVQTJAk9IMTa1sZsyQLKgiIAJlY53MjFllfCq1SqaaUmqVQGLoRex6pFjHvBwrWpiSyhUUGIVphomxnUR6+sYdRaZ8w1Fqq5UmiVMtIu5eQCemb2udsZLozZW1FdmYXJ/sTh3PVlKUx5IplBpZlYnXaQ2gkwSL29fYL+YVLBQpECVKnYAcW/3wTMAKqyVJ8uFiDs0yRAI5uZxvpjVCqhRvM1FtMUoMaSDuRFxFotgS0RKqW0qSGaoUnSGJAJ0kmNj3k7Y15soq6QIJ6gLsDeGPpwPXB81WhQrU4dqjHzRI1iRYiSrAXNgItfG6EVzQCtC6IWwZQRqj73Ve/qMarVHaDUJPC6pOwmATxcfXEmqEFbHSCSusW7SBsYPbkYNXyzinTcqoDzoK6CTFjIB1CPXc4DCtExedpgWPHb9cM5egWjUwTpJWfvAg87C4j5jDZTL1Kx6Go01pkkBg5NRFuZYgQx3A423wrVYBTrDSQAukwIB6pBBMQbbXvhSo1mvMVz1KiRT4DHUwFphp1MebC23GJaPNAdyC0R1VINrRBUxhenSR7SQ0DSNwSN5PH5DDK5tQqg0abkLBYs7EwTHwsAIECB2nnGX7MwdWs0g3tMegHyxEOwUqLBraREzFpJE6fmL+2GmRE0y1Nwyg9BJCk/xSs25jnm2Gq2VNNlB0xpRgUYNY3EEEgEHiRBF8NWFgcrmqlKoHIpk03B0sFgkGI0/Cdu2FnAnzIBLM0qFhQSJMAWkSbbYN5PTqE8EDmO8c7HFwMual3jqGoyBIni439o/DFqLkS5UUVKlFiWUGCRIvBjb0M2OGsxVLMpIGpYA6NOrsNKgcc2J/HFk2QRQbpJ6SaiXSLghgYkjexxrP+H+WinUzqFu8wklpUIdzItJAv35cGkGSYPxTxFKjKy0loQoDBBYuN2Ai02sZjAK0GOtvLa+124MTbe0n1wMUdEOzKOooUIlo/iIjSQdpnfcYUVZkKJ+Ig8xM2EwObScDbGg3iTgqSVJawnVtsLi9+OIjBaYKpTLBlWIZgJkzeLxI9DfCtQagAS5YbAXkgkxHEfF9fleZvN0UpPl0CMsIRXYMHELeFmLmZA9flly2Z/BCjTdNSu3UsEAPqA1QToKHTzMTt64DmMkyBWMCxMyCD2Ed5/PDXg2UcqSvSoDENIA7Rc9yvNtWC1adNkRAzl2qLCnYyACQe+odogC+HG4heyqUwSSQxsO9oveCAY+YPGBMlwVBAG8wefQDi39wOhrU/L1AGNBIIUSbSDeY33+uK6nVhp0EQRJAm+4tF5jA4UKkbzNamaShANTMSw1MWEWC6SIAO4IJPB2wCtWJCKSxKiR1GBfYKRHSZ23vtg5XUwYaPhkn4YMEAepJG4+uJ5bL6gVIncqTuLTa99tvXDTYWkAy9RgwMJIaSzodwZuebzb68YayWcakzny1PmKYFRARf72nbbtzttiuZYYhvi3jcyY9e+Gs7UpBKYl9csKiMpASDAvPVbcQIwJjQCpT6ItEzJG5HE8xO0dsa0DqJHaQBEHae3p3k4LXrU4hWYgGRKiDzA6iQN/wwEyYv0knTqNpidzABiMDMjeZrmqWeo5dxp6nLMxAFlBNxEf0wGvUpyoUOSJLy0gkmegwCBG8yZ5OJUV1hlAWYmSdMAHYXAMzuRO0YHVy4UgBw8hIIBCywupLAQR32xLso2NIK3A1cyDC+wWQZH0/ERWemQRcwPiHB0+pnbnThnJ5mpTU6GKahpeDdgG1X5Ha0be+ImlpIqvrgv0uLgEGbjkxxPOAwat4dWokLU00wyq8apBFyC5SRI3g32thfO0X0qWhi/UGGmSTAi1wNrcmcdZR8KDU2ryV+FoJVWcOJWFPxH721vbCGeyzI6O4V4ABRj0lktJMyCJFhGwvfHV+PRCnsp6lFctV01qNQjR1U2PluCwkHUVJ7N8Pp64BCFJUOHDDTddOkyD/AKpBi+1+JE21fK02ILtUlwxJA1gFZgE6pgtp5JAYXthfL5OQp0oSbXadTaRIFxBBMkcT2xGDuiskJZqhoinfWJLLNtVgNMGDYTqEzgebAKUyKcKIBbu3uBHsMWrq1NTSPlKXgliih12IRW3HIMYrv2V0IFmkmIMgwDJi23r2wSi0KYGqRYQRpEEECQfz7b40MrpuYgruO5AMT3gxi28XydVVXMVKyVWqgHQza6oQDSHqASF4Alp2+SCEwSIsApsL6pFh37k3jnBX0bMzAAlVIKk6tryJtJE2+WF0kQbWPpvvEHcWPfBW1C1xY37g2N7yCRvODUlAjSxNriIMASRtsSTB9JxqswkKRBOqI+I6TeJueQPniKhj8MwLWP8A4wetQhQxKyYhQZaL9ROwHETOJ+SqgCUPzbuRwsbj8sTQ2ZTrFV0MoYCQJEMCQe28WkHEaLVEN1AO5BW+wO249sNZd36iU0gC4Au3NiAf/GI1K9Vg067kWtxt1bxB2B7YuiR/KVFIU2OozpggxMFSTbtde+Lqu6SGYWsQxMdNxpkTNrd7b745A1nWAdQI4YAW3Ed9zvvh/JeJ1nABdgS24AiIkwoG89hGOsPIloiUOzoKKln8xWWOCSbA3IAmP7GI5jwpfMAq1aeogfA66YbYSDANtr3HrOK+hRYKoNQK5VnAZjMLMK1zpZuAQJ73GHfDzWYM1Sko4khV0kmZBjt27zjqmnyjm00V3iWSpI9QMx6U6RCmW41DUGAjkTiqq12qMS8k8kD+EAAmNhtOOybwlHjVVRQpBAcF4ETEECVG0SQcc3WyBDfu2Zk0NpIETf4T2BMmT2xy8kGnouElQtSrFYhmkkgFDEyIaTvBFo9feZMCquNK7RJAkXFxPJ7jvOJJQIgsCpjpKkXJtBIN7E7X/GLfxrw+owNSoylmCsZKhrdIEQABAF8Souim0Q8Pz3khgKSMSIUsobRfdWnfiYwOrFR0ECyj4TEHYCCOO2GPCsitSk9RpkVCCBtEC9ojn3nDJy5v5WiZJuwkAjaSJMr3HOOyTa/RzbVkf+GuomNTkGADPc8A+uB1siGuoYMFmHuCJGmCBM6bQYGJ+VUplKlQH4v4YBvcEgAH2k2xbnKU6ia0Ol5IOoqBqIsdQtb1iwxdJk20V9cszUy2pyAAA0HSAbKBJ6Ra/wDviCro1NNkA3UWvE7ewnDWdzb5cBKTVAoB62UK+o2Ya0JJXgAyPTCGZrTpWaVMqCBUFNeob3ZRczMGcF0arHPCcplzX80w1y2jSDff4IHTqxHxPxKnTCJrJTzDUemoHSSTqgEHSx4B9+xxVmo1nFQyIurgH6bjkT+uNVSrLBUt1AyznYW8uZiP/wCuxG2BvWkNb2B8V8QDeaJDamGhoDWgQC0C4BIMDecVFGswsogkg6olhHY8d9pxcPWRXCgDi+okWuItuD6fO0lWrRTUzeZSBSIUydZJghbFTa94+uOE03uzrH/hWNnKg1AEw25m5N5m998MVCrCmZdgAA5dRadwtzIHBMfTEmzH3hYkAFV2MWunMm9/1warU1UWgGCyknSAAYMKoG1uLHEJfsqwFcUy50MTTA6TUgEgEfcSQCSTybeuHKVQ1FgVBAElJIiAADOk6uwFzttimdlsNMyRcQSBsRpPPzxY5jNszO9UKxBLBSoVQYA+EBdhxsYvOMpGaOg8PzlZASqkrCnyBSUmB0qZiUO+x9YxV5oPMt5dLl1qVEJg9lB127ROK2pFRwcw7KJAZgoaPVVBAgCNrYWGWLI2nTCvEs6ISCDHSxDGw32G2FzYKKLeh42FTSqxt1ArfbgnvEdo+eN+M+JAPNIgMI1MoInkQpJgEwSAfuwdjimQSVUyRHSFgXN4xGrUDFmCwCSYngnt9dsD8jocFYyKgYnVsQ0FlB6jckG27TfjAU0wzNc6bXmTtcdgLW9MRqOxMmOLkDYCB78TjdNCdR3ZjBG28naIiQPwxN2VRi6gi6QL3Onm/wB4A2vA43xi5gqTqUE3EMJjvbvjKVMw0cC4uJjj5RPyxKqEBbsR03Frzf1jid8BhpKyilpFMioW1ayxH7uICaRbckzY8YhmcsyOy1DoKiYjkgQAPWcL0as/FIkiD6c2+WDoHDAqwUNZZgHSbTG3pv39cVdgQoZtULdAcfcmwmbMV59jbBPEKdWtUeoUALGSKdOFB5gCwvf5414bSFRwjMEW7FmsBpFtUAxwP+rEXrp/qU8wbe97j2wcrZu9FllswOnoDEyNIXiZ35/G2L2nlq1WgyHpoUpeGqAaSRplRqkx6CJN8UVNxTITUOQdBB+KLSBsCB6gzvhnMZwmnpCU2p0JbUwlm1kL8cSQHFp2g3x6Iuls5Nb0WFPKKBRITYi7sCGPeDYASBAme+IZiiadPVq0jWVVFZZBIkmIsptf0xTHKSrPLQd01zPPxE7d5GCUqgAAUA3EIsaT2EG7Gx78XGHL9BiWeWzNGo9BjSARFio61tJqC5LFjsb77bzgyLl0qEvU1XYoIFtUAQ4iwEntcWxW0suD1tSKIpMkObtvpCtq379IjFfDsxNgR3sbngemDKuhqzp/+FoihKlVtLEOFUEtAF913gkSJHeIwxRoZRHLU0aqCwWA5sL/AHOkgHVtI6gY2GKzwLMhlalWJWDK1Auoy1j96bG9gZIG0YTr0QrWrKZY/dMn1Jb1vztislppE0+GWvilMEGoiFaVKsiuJEqWJgQxMxMThbxeozalYPBVVVg8yGIMMswd43Gw7YqMzll0l9ayrCBe9xsSL98Xv2iyVYgVFXVTWnSbVAEA6RvN78SfYYHK0xSqiHhlHSTTcOFWo/mldgqXfUVselTF/bFvQz1Cux1JT1qCWqMCHN+lFCiCRta8KTMDBMn4VUSnmAVdlqkLpRjcMNZYxO1l2+8Qd8VlDwOqpK6SlP4mVyhiOYba03McThWg5LDMvVdA1OqzUpbSpaQCbNFM7E+kje+Ol+wv2ROYDO4hQYgixG/9jHP+F06NKnFOoTWIMLVZIseIZhNtrG4uMd5/h140wLUmAm5bTGlY3JIsPmZwyk8G1yCSySZP7QfYkBCwKhRM2AAB3IAHa2PP/Ffs+wICoWFtK6tSjf8AhkzubTc49h+0ni5FJhSVHbYhmAE7wbjjHmuXrln1FEp01qIxZjSIDGLpDnpEEwO4sxxPjnJx/IqUUno4nO5NaDjUjKhF2qI2/NiQCB7YBmGVwwswWSOmCvJOoCIHyx6Fm69IwKOaQHUWYsh0xsWNlF7RpPyi4j4vSzpRatKkSw0AOopVEqIbagATN7gBQ17zsc2Y8wfJgLrnWBc6QbAmBJ/2OFa1ZSQKcAdz9TAFh23+mO+8S8frUoSrQp0qgVbVqWkEknqBjQsgR1KPe2KTxnxak7lamWpq5+NlGgA7ggQI4mLGSfXEOK+lJsoMzl6iotRisFYRtYkgGIgXUg/xxMjBPDaDVHemICilIPJgg7jdoP4YHmqtPzA9NiNRk8lSTJ4kgfPBvB0h9UjTJUhryXBVYU+sXAtiUvyKfBS0J1QpC3sxOn2JJsIxb5dfMytQ1KyhlclQxYtUsAQLQoi8mJthTN0NLG1u5H9xiWZB8tQAIuekTaeY+nptiEqsp7F83VDMTSUqh+FdRYi0RMCT6xgeZoxcg6QSu0Taff17e2GMuhKqVIDhtIueeb2Ed5xFadZj5Y1t1N03F7ajwN4/DbBRrBZdGYqF3Y2uBBHruMNjIRlfN0tJqFJKrpsNUB9c6vZbib8YTcMrMpsQNBEbRAIt+YwPy/UWjvJt2jjbAIWkDAZZsY7AdP8AHMd7e3fEqBAVjpDll0gEkFGmQwveAIvbqwzRBIFIs3lqSxWDB26iNwY53gx7rO6w+kAKzWSZ0i8DWb2HtOGqMSdwusDUGmAZFgZmY342tjTAVHVQALBYHcbm5t3wIUunUQRe3aLj8/1wXNUocoRqKtBYtO4jcG4Bkg+2AwIUyS2kjpEmCNhuR3GGqIY1Aaa7dUMwMQdzMfT1wiigEbNvZpiNgfn29BhzwvKGpWFJPL1dXU/wnSCYuCLgGJH04yMwedr62LlVUtqNgYEniSYjYe3OFgs339dJ/Q4fqUYQVw1MzUI8tZ1pphpIjSAR6n2woygRDASJj3xmZFzkc6EDgmqvmA03UIpkH7skGCTyLmMRR8qAFFOqeoyXa5HaBYRM3nAqa6WIlrxNwAYtM7Wnfe+N5akrm7IpmzEjjjTH6Y6qyC8zWWy9TLpUSorVi5/cCWY0wBOoCNJEGBe2Fcrln0l5WggBK+bUiSAZVZM6ryLT674BnvEFhUp9CwIOiRKrFpPSZkzJieNsI5moFUKajMxYsVnpUwLi8SdieY3xTl2SkWeS8UanRKMqsKl5AFyLS4+9xEjvgmVq0sweqKTH4X+7qPe0wTEm8YSy+aXynVk1FioRnOpkAmdAm02BEG3tg1KipgBlJbipOlj/AAyCCCdgSN4+WTbNSD1aRpOFqgrrTWrJpIdbhWVtRGkkcfTA6dPpZvLfSSFmIA7QRabHjvjrvB/FMqKQo5lKYRAV8sManVwYBNh6ngXGFq3htGiKbo9OpSZ+pdDIyoZFzJ1FQfS/zGKoLKPNeGMtI6d2SR0mWDAiFEEmSIBJG+3ez+1LFstl2L6VfLFdA5ZKhkQxEAAqOTtbbGs74UNTCnUdqRILOBpB53j4vSx6dpONJXy9fwx0ZnWtl/MIUqLq23XHcSR0kcnnGZkegZzKCpRyoj4V1FjurMoCtIEzIIj1vbepH2Iomr5pzGZuLheliTFy5EbA2jtty34nSqeVlnos61QoSV0zBAMgspiDG1iDsYEIZTw7zUVmqP5q6g1GpTPl7CZKgAj13H5lBYtm62QIcomaQsGBhFvEg9MyJMdQBmcJeB5EavMNOs9EDqLTpi4s4gGfhAkGTt2tfCfCky40VRk3djPVRasFbbckL8PAEkRa17zMeGU3KAeWKLdQ/Z8s8yBMAiFAJnrN7gAC5LlXJqscyf2jyNVWp1UWm7MF8xmAVqhELLDqUmI1FSAF34xxf248Jr5MkgBKVSIIIaGg7uqKCOAxgk77zhnxX7Jocvlq4qulMoa9aAGYalU6oNRekAEW2va+PRvsxlqdXKBKtcZqi4CrqpqlhMgMtmI21A7g3xDljtFJXpng2dzb1TrLKhVAjBeiSssdQAg6gDtGwxOlUqMwGsqRDKbgrBgQRfvf3x6RmP8ADzJ16rfsuYai9ML5lBl1sBG1nVri25Fj2xw32m8MXKsz5epTcK+k02DCqrd2DGWUkbqSMWpJg0V1XKVySz1AwO76yTF7wNxcnYHAatdjolIFMABqadTepYAGb2LAxaLYcNHKPlVdTUpVgSKqi4ab6hcADuvO/GB5jLrTWmS1YGB+8ZekzMkrOoA7D2EzvjAVeaoUtSgVtx/DEAGL7Sfe5wuGTzaa6yqh7FgToM7wo1TYbCZx0eY8MR5pjy2YnUPKj32kd7fiRiso+HaOpdFUEMrhl1BZm5UwbbzNom0YJQfRSkh3MuMuKzrfzZph3UMhQgMR5bD4jYhpmAbYrKuYZcrSSiPLZlqCoVczUUv8JB6YEGw9fm3nyfKFIslVNXUUY6egCXVj06SQLkcYrcywGXogkGVkkxK/vG2vsewH9cE+TREnqqKgNHUBAuwAhiL/AAwu9xjVKGbqJIi5IESxKzuCRtczzbEyqdarVZgIKQCA5B5Bgi21ibRgFSkQ0QGIOwuDed8cToMeF5B3K2ikX0NUKkoCQWjUOYBMD0w5XyyUSoqUatRnTWKbEogDk6SADrYFYIJ033BwDw3xLyVGlq1KurytRGgBYIZTTsSb/FO1sK0kLMzAk6ram3vuSJN42v64VVaMMioHsyurKkppReprfGxg6IvctGw5wAwekEzqEgwst1feMgRiNGg/QBp6yCCTGm+5MwPngufqLVrFgi0aZNtKkqALAncmYk974xjPD85WoualI6HVSNdpva0i9rRjeQyz+Y1Oo9RAVBOldeuLoAkjVJ2vxzjeWzHldQYOVOx252tI2HY4hmc9VLKXq1S3SdTSSoHw6SxmFkxcDtvjaMD/AGc38w+XogNIJNzEEcRB47YlTcU6uoFGVSI6osdoIEzAiwIE+uIeIn98703ZwHYq7wXaOWEkSd5k4lnFWmugli0gsNLCPQhgOoSbxHviRJ611P5VKoGY6UVb6QSZpmVJcxFze2FXAkg9UGxCgW9iJGGsnUKlnUuGpMmhlqAaASZNrk9iu15wtWqGeoSeS4uee35z74z4Mi4yKU3Dip5rOobyoMoAq6oYHqvsAu3OK6soLXASwBkwexMHePad8M0RUKtUXV0EanEwCxtqYXkkWn1xjUGYhhoLAAAAzI+ZuZk3v746cojgjT8PZ9MMDaApeIj36RubTzglTwp6Z11qMAWsRpmOZ4NpMjmO2G8vRqtTCeUSdVpWFgwICza95A43xd+B6qNRXpqEgm78nbSF1NM3tG0YuPjTJc2jmDXEqQouoiCYBUxNtyb3OIUqkqIEEGPiuFN9iSIF+Mdh4tlcrmBrFdFKjpUJAJ3OoxqbsDbHK53L/CqcQdUH8J/s/LBKLQxkmN0KaNUWmdVMN8bACAoEzpvaLgCJ7E2w7lmo0311ENVE+MiwqSYEzBBI5gn6Yq8tl/3hcyVXuANRPpPfAM7nGYNSWpVNMGTTJhZFtRAMSFAufXDdIKsul8QSCyyEGoabMEkghTFyOxj8bYtPs34WK37VlqQUmoGNKqwYKT0tomP039LY5DI5haT/ABQY+JQSB3BAIBBtI2OLun48RXWrRczAUsU0xaSAtxB4tbSMZSszjR3mXr1GRKVVtSpKrquZNgUMQw2sRFjAnDYya0lmtmay21GRAUTAJCkFhqjjYb45/wAX8fq02ohD5tWruA0WEGNtBBlrnY3tJwLPeOZfKMiAxUUqx0NUkzsCIWm4A3BJA0lb7ipunomKtG/H/DaYLmjXbyzBdlQAAk3JqvU1CYH1sDtiXhXjVagVSg9apTHXUNR2YaVEgKLBRF1FptP8IJS8UbMsMuTqp1DYtRFJUMy3SpIJus6jGzewM7ljDrSUiiW0x8LSW1P+7kCCBf0PuCMUXH2e+0NLNUaFJqWmrlaRWm6y4aEgytjJjVp1bgRcDFRm8iWlqZd9R6suKpggEQVA+IfIEX6ZElT7IUTSfzHNZKOgmomkwysIJBD3gNrvEQeRjolGmEcipUJ1pU0mHAEwtbpIOkSCxiQwNhIy0ZlFS8WVq61c1WzlCoq6abCWJubSQOlSd2DG/wBBeI/aJ8xTbztOYKs2lqtNGYAm0EaW6ReZjeRti/z/AIzk65C1abNUSQVrGHUwLgkhuQSNLnaMVzeHUarL+zPR1g9Q83QwY3EKybEG/POFU+QKGrmqNFFepVq69ggiIIBYmDBBbVbb3xLxPxR6sk09D0yoL1KhNWCJ0aeE5Egn1OL3xTwzM05ZcsDTAkMNEi92szAjt2nHMeLeJJJBasS5DNrYWMQAGWRtYLAiw9At/syC5DwqhXfS7lCCTVZaZaFkX0jpQknTJME9tsVXiiBa7+WKiAjp1tL6drsDE7zBtOIVc+SrBVDgAfvRqLiJMNcKQfUGIGEKtRgsByF7SYM8gfLHOUkWkyyzDmrTUSAQCNW0xJueTePU4z7W+HeSaNFida0l1A8MbkfIk/jiX2RzBSoHKqxpnXBuLckckEagOSBiP2z8SavXarUklgYITQNQk7ehN/1wS3GxWnRTBCAhBHyNxv8AFGxN7dsPHIPUVqyodCEGqxJaAYAJESAb+/ywt4UyrUQvTFVT93XpEi4JIvAn53GJ5ytqGjWvSLALGqCTpkCWiZBc+lsc1wU+TKuVVERwy1GZW10yrDy7xYkw28gidsOeH5JnKpRXVUYmCLSFGpo1Wn1MHtisqZ2rV8vWzP5dMIoMmFU2Ai4AnGmrsHmWBE7GCCOe284yaRmmWVHPsh8ym+h6YsNM79LTI08xeSbYRZw62UDkxYbkXGwG3tfviQqKwEzqLdTcMpvzzI2xKpUQoumdeptSaYAURDBgdzeRFsLdhQvRUmdIMC6iCZm28Ra1z8sSp5fdn4mRqEzsAVN9/njMvmCJ6wsjRsbiLyPpfviKZhtNuoMRqX2mJIAPrbE6K2Aq0mssEmdo52iPcxgtVahY+YTrFmNQ39iGuNvfDr1KKmmWarUcGaqkaNJEDStTUWNgeq0GLYTzmZNWq1RiwDvcszPF9tZ6jA73wNJGsnlkGp1qFiqhoFKDqM76tgsCZ7AYxadN7vVZSIAGmbADkesj5Y3QOsqtNHBAIYqxLVD1QdPFiBA4nCXmkbYb0YtCDpIE9Vp7Hm0fjiOYzBLl1QU5ABCSBaBbkyRJ9Th2upVSHOlVMAgyPeBc/M4HopKoZyrTE6wZ44Aj03n1x0cSEyeR8UNOZHUfhh2t3ldUCZtIN78YPmayhgRMxv0kk/h7Enf5YrUzIVyUAcj70T/pmd+bHnE6uVZGpmvTqrTqDUDEF17pq6Txf1xs2kbHZY5fw+vWlkpkmYGpTN/c/liHi3hgSqKe8kKjILM20Aap3tOK5s+4K+WXTSbHWdRhrEiYJHpbG834pXqFS9ZmK27RebxvJO+M5RoyTGamRYwQLi1lNo31EQRed+3pOJ0KJKPGv4b6YgaTJ132I7kEG198L0PGKs6X/eD+Ek8+ikWji49Jwz+2VnAUKVjqGjpWBvaPS7E8YU4maYI0KlQs0GozEEt8K/Uwpm1h2F74KPD2o1EDJpOq5WGG9gsHaL/MbRibdKipU0yYOqSdzFyJAneNiNr4J4ejRzZydQ5JG5gldhEYyQWXPjuYCsIDEFRbUBYDVJUHqjfSbWEm2KbNeFCsy1aDq0kTTNMoVPJ0iU0zJ+Kw32xdL5lPy61KoFdy1MadLFR96VIkArz2E4P4PlmLClpHXHUCVZhqn912piCSSL9oGOk4psiLpFv4D4PFBlraEWrTu3mBQFNoDsdUPdfhHSTBMiD+K0BTpddSmYVQVpw50kCAVQmAbdbTAExtHJVXarWRwxMVFbyy1lvGpkPUFROnSB72ma+rX6tWqajmTpMg6hfa4gk9xtiFZTLfM5uSofzKb6ApCPC1IXT1MLG3EEMPU4JlvH6aCnSen+7XplToEkhiWiLzaTBAmbTilFUg6YOkLDixuBBkEkW2+XywWoaUIwdajGR+7OlomAKiOY9YEW5xQHQ5qr+01iNFNxU6KYCwVABQgNJiF+6en21asJUK+UoQVIqEGV8xLggm8T0nnV1D0xT5bMhFU+YoQiwudrQVglbbH2jAM/lgSIhbiHQsR8wdvffGvWjUdLkftI1CT+9ZCV1tqltPEfDJgaepitha8AuZ+2KVFh6FI6iQx0oH0kixMC25gQNr9+RzeSKwWYOJsRYX9fnf1nAHpeXVKGRBIKq4a/YOJU8XE4HJpjSLTxuolSXUpTc9HlISDoVbtpCQBYbOfnigrqTpBgFohiwjSdpEW7yb4NmaarUI3AF12MQL3JvfbAqzISACQOZE37i++3+8Y5ydlx0Wv2eQJmnpMysullJptqUrHDWkQfwxU+KiapgGJ7cDkgelzhnwRgMwAv159u3+0YefNJl6pY0aeYBBCLUYhFeBLMk9UbXIBw8w/kP9jn6NITJMgNxyAQLNf+xhrN01UWZi5DBl0iAp2Em+qxkRtEHfDT+LVHKHVGysWPxBY0jSZVQI0iOBfAzly+YNNVNRn6UVWBJY/D1RcD5YmlWirdleqqIk2kW5PcSNsPZB0VgKqs9MSQqwpMiw1GQAZBMji2EM1lmVtLqVYWgi+539ePlhukxNMIfhU6tOkbkQTMaiNhewviY8izRq0w0MNUCDpjcWvwb/AFxqmFAJ0i21pBPY7cX+WCZmnUVutNLMAw1KIKkSPSCPyxDLCNZIvp9QJkf0Nrb4rsDKrgBbKIkGAR9fXb5DC4zpvEj0HPpvscGqsQGD65Jk8fCCYk87H2nE8/nKdVumkKC2hFJZQQoBPUZkwP73GZAalUEfADIFh6D+ovgN5iYtcT9bnn/xglWi9OCysupZSekwZEj0kEYXLkgkmTN73xLZSD1b6FVVUjY2ltRm7cxtxGDZfw6owsjGCQYAMEcTiNJ1UEGVZQCsgCDP1EbxyPxYyuQDgn9poU7xBYibC8Af3GFJA2BrEAMSL2tHz9vf5YJ4lkvK8slmh6YaDSKRq4AaNQ/1C2J5muHTToAOonVeYMmJPrc+uBVOSxEfCBIMCDAGoGBvsecLQIVpWg3sZ9DEQPfFpkfEqaFXqUjUdHkEudGkiymnbZpMhl/DFXlipMNtH3RufU/rgrKNRW0CCOTttPG8/IYE6Fghm402HTN43kzJvuP0xlSo0ywPVMlhvzv9MMVKSk6jJ9JF4i0R8sQ0FhBLkbgEzAi3HYX9samYnkaJ1EbShA54/u+G/DwKR1IXsDqYSsAggjgXG4JNrQcK0kIgrM3U3BkEbARbm/M8YZzNMuFYSCo6iJiJABBJ79ucUlolhs74hWpSodhTLEkCFnixAIgC0jt6YY8PqzUR6aSSRCnqBYCwIiW2Fjv6YUq0tOkkkg3ZVa9xye5taIse2DZKn0QCAAZGomw7/wBicWrsl1Rb0fFHR1phQWffriS1gC1yIkHj3tZTxOo5aHddCsQ41k6WQcXImIEjknCOdYNUllAhUA02mAJJkm5vtzxjZJZCFcgkwVk9cm0KLSByf9sU5PYJFj4ZnESoz00RxTpMW1GJBS4AJNipZbCQJ9MVOddC9IquiSOmdQi0XnVf+EyR3xBPDSyNVLIgWwVrM4mOlQOocFsWNLwxdVNlKOBTNRqYZpG4CHbqDAGAfrsZ2+itIrcz5iBC+lfMXUrSDI+EgxJBFwQb2ONDPMgakXOnWGKKBpZhK6iPl2G+2GDkAC7tTDzKgMSCHbY2MkqL3secInJkEiLxHbntxiWpIVQZ3HmS7hRAvBMACACAPTn3wKk1Ry2kA6V1tcAQIEwSL34vfEmoqzaUD/CBcgnXyQAB09hc+pxlKkqspKmoAysROiYFxIk7/e3txg2Yf8OqUjrLZg0oE000MWYneGU6VixvYjBMn4hBjMAojsG82nTXWNEmV25PETHNsVpyzwWkzH3SBEn3vIxKgjKGK8iG1QbsCJHrG3IxVsKROtDSdUgmxJM33kAGD6G+IZzKX+6t10oL2Y9xYRM3vfBMvly+lQQzMdIUjSJYgAlrA/PbB2+z1VmZFKQiuxl1AhSdQ1EiTNoF8am1wa6JeC0Q2aC2EAsvYjf6nbjYYS8aXrYXnUIA2JvuN/b3xc+EZVEq01VFBhmaoKhYQygqp4UrYb7m+K3xdJqHgzv+V7GfXFNfh/IJ/kVjUStMMb/vCB1iRsfgnUJnfY/LDeYQhjI2jYixvzcfL0wCjkpM3me9/phnNZYmIi3I59f7jHNJ0W2CrVAJIALDefunvsJvyNvlOB1800Hq+Ikni54iZiBvtt2wzQy6MjB0qNVLAoVPTHIZYkkjYhvlgNXIjQoVZcncNNtrjuT+A5xmmZUAyedZA+nTf4gQDIII2I/EQb/TMsCVJJiLgEb3ggfXB8zliyrpREFMaTcSSTcsZ7yAYEC198Eo9MkSIJ0AsGCiZ5EH8MCT7Na6F81UqsApD6CzOqxCjUblR9BzsBgOVKAk1FZhBhVYKZ7klTYXtHzwyhd9IZ3JFgS9lU7ACDF5NsZQyclgd9J9eqbXB29cFNsbFsy6ljChVWwhpMT/ABRcxaY4xKjTIMghdQMaiL3iO4M2/oMG/Zos8AkCGmQNjcfhHF98PeD1VQVVewqgLCimQDIktqBKrBN0g25wpb2F6KmsoDdZYsyzJtebbi4ib84iqsAIIFtpjDJoMto3tYzI33n2wVFpgRURtY3lo/AqTtGDEbLPJ+F6wrM6UkbUA7GZKiY0glhwAYAnB1oUlU6UNTUVhm6VtBZWQE6p7hht8sddm/CaXlUqMMBTloIUHU1iQ6jUVtycAp/ZejPwtO86jj2rwM8z8qOUXwIMykslMabgA+0n6cd8M1fAlkNTZRO8/L02Ec+uOvpfZWhDB6bkxAOsjSRvI5+dsNUvsnlyAGD2Bg62+kTETjepLoPY32cafDG0U6bIgCEnUqjWdV+prFo4k4kPAytzTZkItIUGDaxF8d7lfsxQUyAwMCOtt/W+LFPAkKMuqppZgxHmHeIBHIt/vhqKNk2eU1PAmZOikS0jpFoAInfiMPU/s6wW4XVAixO/E8Rv3vj1DKfZ+mBGuqAAZPmsJB4mZPthhPs3R3HmE+tVz/8ALE340+B/Nnl1XwGnTcOxPl6lJLKZJJuDpmCTI25BxKl4dljXlatOmjFiE01iQsaY1aRPN7fjjpf8QsvlaXk0SKytUZWDIS9lYLp0tUABJZb4gfAa0sfK8R36YFGR6z5sEE8RiXKPRSTKOn4Jl3HXWpBlGraoCQIWdPlgkm0iTF8TqfZ/L6+muAgPxaKkj6JG/ri8H2YdgWKeJatoikdzBt5mngH5j5aX7Mvogp4mDx00rWiYD6eT88b2L+0bFlW/2fpVFVPPmC2kxVkBiCYBXSLiTbAPGfBKX7PmHSq1ZqRWZEFQrXliB92e/f36Vfs7IWKWeVhJZnpoddjbSrQGO3Yem+B+GeGipkfE8vlvMaozaT5wClWiCC2o7QZM4zmmZRZUL9kqjqGZjLAFpkybHtf39MZS+xrAyaYYe4ng9sewZKCiysHSJEgwY2kEj6HDGkYn3/ofU/p43/8A4MNqIp6Sdhb5Xnb1wnmvsNVAUBIjci8z6d+LY9vNMATbA/Ivcz8h/TB7l8RvW/p4lnfsfUZy1OkqIdlkmIEG7CT3+eF6v2WcJHldQNiJ29dx/fOPdWpLwJ+mIPQA4GFeaPw2D+nhifZpoJ0OG2gCdU8AjYx3xvLeANrSaNYqHBshY6ZH3f8AeDj20pGIeZ2th9q6QYPtnlJ+zWcNMu9Nyqr5dMOwHSTtpmQAsg83seRzh8G0EnMCqjnVpBToImB1ltUwORj3KuNQg4rcxkFPH8u3feY4N8KknyD1weaZLw/LRqBL1OrWHAgD0abztcYHnvC6b3A0zxv8/Tt9MdznvAabbooJ5AH5YqG+z6jenSbe+gA/O2O6xaOTuzkqvg0gopEai030xtOkncbd8LjwmAJ5meI4Eb47M+F0QseWAZmwi0bTgFXwunC/FYbSYBnYX2+mH1r4bNnHHwrsDYcCbbfLEqPhlISCGctGlhIi9+mLztjs2yAplvKZl1LDAsQYm6G99vnhT9hXUWEqWkqdRsRew/D54PUuR9jOe8R8FNIhaqEdClQbWtBgHm8m/sMJvlBIYFQTEqBA3IMRtEC3ri/r5ISZclr9Qc8m95uDfCz5IadMtHbUb9yb+2B+MVMpc7kV1WDA7kMBOo/FAFtPbEcpkusdBNwOmQebA8Y6Cpki0hzUqmAPjJ6V2hr7GLflhOrkeIO4DRYStvaRiPV2VmIZrwe56RTdSdVNrHUDcBd7D0EDFXm/CDqjsADpgiffF22SUcGZvJ3j3N/bFjS+zzZj95SRSJg6mpp1bmBItcXxMvGnyUps6YU4AhTsCxMHeRb0jDKUmABCHSbA8N3g9xYbYT/ayWdtNydTRudRnZe9rC2DrmwCEJ1DhWJIvG34Tj1bPOWdJ20iFUXO0hoPc8jBKQ3kW4j8v774SpmkT1EBSelgW0r+oA2jE0r0+sazY9JBa94mSNtsc2UWa1GgwL9rSfQHYfXDQB5F7W+lpFsVFOtpIJMX7CJ5ggYbXNaugAyLyFOxuOYxzlEpMtjVIsAb77RbB9dvWNtp43H54qqWZSwlg3FrR8pxn7YJg6RyAZkiYnaMc3AvI5H7T/YfN5xmY16aknpUtUYIJBhSQTNpPrtGEMr/AIbZ5en/AIjFhAFSoBE3tOPQXzo35gfeFvx7X+eC0s6TsB82H5An6YlwvZSnRxNL/DLNMD5nilXUBAKh7el6gt9Dhsf4ZVNMDxXNao3lt/bXt6e2OyqZkr934rz7+mBr4pBElBfuLfj+mJwbKzOPr/4ZVivT4tmdXcliI7f5mOp+xf2b/YEqIa3m62UyVg2XTBuZm5wwfECdgImRdbztzP1wVM2xuBaYN9j8hv8APGwdGyRbLVnEwfY84pjnDIuDe8Kf64j/AMXWNVzHZT/TbE+tmzRcNVxta49MUQ8QJMDSb8GfxCxjf7axnob5Efrh9bNmXLVBFt+/+2ICp6fhipeu5Eg/KDP5/pjbZg6dyCSeJHpa30w4BmWLvgLOB/ffFUmeY9IMEAXnfm0D9cSNYqTJJHBjcntH9MVgGY0wThb3J27/AFxB2BwrR8SN9A2O5gn8/wBcAbOswMliZJa1vSCo79sWoslyQ2dMNJIPFp/HjC2Ze3UZFgL2HPa5wka8aoY3EEHVEWtcj53wdHhEXWGXfREQeIeSNvzxeNEWAaiDz8ufywtWpILiRBkbYg9cEwCdwGNhz8rRiS0g7KKnQsEBpMGBvYTHbe83x04IFqqxBiCY+sbme4nAKyDVHVb4V572tzvgiU0MkvBFgsEMwO5DGwvx3wMozBqgVm0Rqn0sJk8+n4b4tMKAK7KViBpmAQDYm8yL4RZerteRP9OcPZvLFilQqoFRukLEdtOm7D543l6FMVdOYWoFAIIUwZAnawAm1+45w2aivpOwJWnKaukwSJBizXAib3wDMUOpiQLHcRHpA5ED54eNNPL1moCZ0+XfVGmZk2iZG/bC5ddKrpknqknqgKRG8aeduMYRStlZOkK8iZkcRuREjvON5nII5DI4UaRapvMXiBtO3ODU8xpbUrKZ3LE7T8LcXAviCeLld2A1dUaBz6RbbbE6HZZGtcAyf3cCQLGdh6ehwRfKCqRYzcECI4uDIvJNsUStTEEDpOxmRwJvPfb37YbqZenOimjttDLT1SZ34iTbDYUWhrk9SwJkaYsOxBJm/wCmJ08wGQh0JadrEX5Amd++KurCDdyBIg09NxuO4i/9cCFVXGnXTg3EhuPmCDjAXQchQslQD8MgD5QLGcMUKu2osVU3XWAYjYmB78nFPkKNJRULEuzKfLKVCFnaSrNDDvh2j4ZPWxaI0qVdpETaAxE78DnEiOrnlMadudJX+pJ+mJecNQFyI32tvcxP6YWCVJA8xWVV0qGJne3pxc774lIW/kFmjaQ1+TqJmPTsMYxaVc+QIhpED4WIj0IHAwNMzIkiFMTMiCJmDAsffFVXy8tYVXUi/WgC7iCGi+3EXwPKrUQgPSKgtAl9RMfymwnBSGzoa3iAIUM2siw0i/FiTPpgdPxSLMjCP9I/8H3wi2cldK0wNLWL06m0Aabzz97A283qJSmI+Ih6g3jss+uJxQ2XFLPpwCJ7yT35kYIaoamLTf73cHaL/XFNl/EWWQNMxI1a2WL/AMQF7zibUmcEhkQTEaJMndgeDNr42JrLhsyF+7B4FyIHIOxHGCr4mxmdCjSTJYAm8QJkTikWi24arBABAqi4n+HV39MMDMsgfTSqnUNMAKxN5vJi/wBdsDihTHv22kgiVJmzav0Bte2/bAzVarGhYBbSTChZMkXY3NtxinVGNRSUqU9c7tYFRHUBUOkSdo4th+h4v5R8tqesKxYuUYBhH3SSAfQ741fDX9GK9dUN5e2wBEHmWi59pwofEgLJUorrBEGNVjOmSLmObHsMK5imKx8wwFaekwALSOkqSB6zP1ODZCmaZYguTpIBpjXB3kxEC5n2F8NaCxt6hYAiR/rKFgPULA9eRiGZzTKqBBTkmdRbQDYyNEMIJk2vgCV3kMrlSAVLBu8z0iLwOe3OA5c69Kc/DqYmBqkbxYwPff1w0awn7cq7tRBNpQ3Mm9uOcRr+I00sX6pOqXBEbCLyBf14xijytYFKkZ++pF9JizwDffbC51VDGlgbkG+yjYXi2/yGFIA9XNgnV1bQIkbG9tIB+ftgPiGaWWOvVMGBTNiRJFxFrg3wrXoyAWNVwDN3QAyeIPp9BgUqSQNSSYjWTHNwsn0n0xVAFbO0mUQYNtWkGb7zEG3b3xKpn5XkQbs0hdI4tfcjiBthFCtyzuJ2B5M7C8ix/D6N08zTCspDdSnqmI2IMGzH8DbaMJgPnAkNqXmQLn3IB22/s4LVz9NaY1gebZg2tUHcyh9IiCNhGFq+ZVlUCEKgLqLDqMnqKhwAD6YbH/1BDKWqVjCxpBkAWIYPvEiCOPqGEWzoLSGUmzAgn22AjE2zYqEgkySZOm973PVE9r7HDNRRRcpUpdSjqUEAk8XDH3ItirOfcEgQDGo6jBgAQ0gkkgG2GzUSFUi52aQBE3NrLG/GN5nNoVCBW6TappZXYGN7kAb29cBepaZvzbn5kD+xiOpzOlXKwepoIgeknt8sZmROrRhn8vrAB6jAt3AiZvjM2vmEFEqwFAOrTuBB2G3bnBa+VVkpvqCMRDJ5sva+opYCRsJ7DCGZMnpDkeisb+p2n29MAl19k93/APt6n5YqM1/zn/5G/wC7GYzEyFDOY/zXxaH4F/m/TGYzHTojsUzX+YP7+8cdZl/+Xp+1T8mxmMxzlwi1yc5l/gpfyDDOU+L541jMdCA2X/zH/lX9cM1d3/k/U4zGYkSWT+9/MfyXFB4zsf8A3P0xmMxkYY8F/wA4+y4tvut/7g/NsZjMDMCX+mHz8J+f5DGYzAxRzniHx/IfkMXFT/Jf+Uf/ABxmMxUuAXJz2b/zf+of9uL3K/5Dfyr+YxmMwMRDPf8ANr/Of+3EvCf+bo/zJ+eMxmNLgy5NV9m/n/8AkMJ5jdf75xrGYsker7LhZP8A1Pc/rjeMxjFx4l/lUfap/wB2Ocz+7fL9cZjMC/xM+Sto/H9MdD9nf82p7D8hjMZieiwGb/z6f/V+uGf/AFMv70/zxvGYokq/Et/r+Qwwf+XH8z/ljMZhZgXhnw1v/ab8xhenu38xxmMwGP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data:image/jpeg;base64,/9j/4AAQSkZJRgABAQAAAQABAAD/2wCEAAkGBxQTEhUUExQWFhUXFxsaGBgYGCEeIBwcGxwgGh8cHxghICohICElHh8dITEhJisrLi4uHCAzODMsNygtLisBCgoKDg0OGhAQGywkICQsLDQsLDQsLCwsLyw0LCw0LCwsNCwsNCw0LCwsLCwsLCwsNCwvLCwsLCwsNCwsLCwsLP/AABEIALEBHAMBIgACEQEDEQH/xAAbAAACAgMBAAAAAAAAAAAAAAADBAIFAAEGB//EAEMQAAIBAgUCBAMFBgQFAwUBAAECEQMhAAQSMUEiUQUTYXEygZEGQqGxwRQjUnLR8AczYuEVNIKy8UNzwiR0g5KiFv/EABgBAQEBAQEAAAAAAAAAAAAAAAECAAME/8QAJREAAgICAgMAAgIDAAAAAAAAAAECERIhMUEDE1EiYYHwMkJx/9oADAMBAAIRAxEAPwDzapn20Cg1YulLUtNfiX4rhCIkEiQTbbAKjlrSFAm2oxve17ye3GH6WVoOxqVXahQAH+V1uWCzoRZ6QTcO1htimLDWQzsVJPVqk6Te+95uR3nHpbrRxRLQstfTbpncngWEfkPXEstE9Rhbxzc2Eidp5Em2DUKIK1TqCqqFl1EDzArfCCYk8wBPphNKilVIXTFmO4Jm3t/57YngRmlMywkKR/8AqZsBve0HEmE9RgMDBTSZgXk8fLm+DeaVMv5YK6bIqqREwdSiJ+d5BxY5qszMzVNTOSGaW6zI5kbbczB+nRRslsVzlAqyNVFnpKw0x8JEKYBPYiJBtxgFfMszxUJbQoRAQJABsovYdjc8YLn8q1NyGp1EJgshEGDcG5tbvPOAZWohMVZVSCehR8WkhYkixbe+M+TIF4nZ0BQIAIHVJ3IE+xn5RhhPDajKXVJVfia4iTYmbCZ9dvrYeKUxlqiCicu8gMWD+caekXvpCw0zpCnaOMK0grRqknabQbADf1742KbZr0IFOsG53mSCDYbGd95vO2CUXYAAHnaeTbbb/wA40lIwSaZCliFe8MV7H4SdpjiLDFjSzKKaapTXUAQzEk+ZqEQUJ0rG1o7zgSFsBnaFSi9SkxVHUKD5ZXSywG+JdzJxPPeLNVpU6Zp00FOYZbu7ctUdiWMztYfTFfTrOYYtffUTtF/9sTZNJX96rh11MEY2/wBDSvxW9RcYLNRiklSCLm+s+liOx98XL5NhT8zy1pIDHmEgy5pzp21AFWmNvUYp/JAJkr6CZnaJIsDz8sOeS+Wqh1KkoJ1AjSwYXKMwAYRImDcYqOgYHO1Drh9DaekFTaFECCLEeu57jGZNqwhqJI8v97IIGnT98SRf0EkjjCyVUm+qDIsA0QLXJE/37Yjmcu8zZoEkqQbYG+xohWzbOWaodbMSxZtySZJJ3vhrLEioijS2lpQAatbWIUrFwdr+uB10jSzaQHGysrsADEkSSp94JwCiTDIqg6+8Ta4jkH8I4xPAjecrp5lNvIRSuouqs0OwJsQICDiEtHOFznZYsBp6tQVRZe0TNhtcnEa1DSNLDSxF9QIYf9PY+35YjliFUTJsw6WifU/Pi0xgt2Yb/alZ1JUqv/qClyPvMoYlQxWfSwxniVZytOo1FEpkHyophdSr06zEamvc98LVO+qZAJ3N+eBt/c4Gc2xpsjVGYIulFJJVQTJAk9IMTa1sZsyQLKgiIAJlY53MjFllfCq1SqaaUmqVQGLoRex6pFjHvBwrWpiSyhUUGIVphomxnUR6+sYdRaZ8w1Fqq5UmiVMtIu5eQCemb2udsZLozZW1FdmYXJ/sTh3PVlKUx5IplBpZlYnXaQ2gkwSL29fYL+YVLBQpECVKnYAcW/3wTMAKqyVJ8uFiDs0yRAI5uZxvpjVCqhRvM1FtMUoMaSDuRFxFotgS0RKqW0qSGaoUnSGJAJ0kmNj3k7Y15soq6QIJ6gLsDeGPpwPXB81WhQrU4dqjHzRI1iRYiSrAXNgItfG6EVzQCtC6IWwZQRqj73Ve/qMarVHaDUJPC6pOwmATxcfXEmqEFbHSCSusW7SBsYPbkYNXyzinTcqoDzoK6CTFjIB1CPXc4DCtExedpgWPHb9cM5egWjUwTpJWfvAg87C4j5jDZTL1Kx6Go01pkkBg5NRFuZYgQx3A423wrVYBTrDSQAukwIB6pBBMQbbXvhSo1mvMVz1KiRT4DHUwFphp1MebC23GJaPNAdyC0R1VINrRBUxhenSR7SQ0DSNwSN5PH5DDK5tQqg0abkLBYs7EwTHwsAIECB2nnGX7MwdWs0g3tMegHyxEOwUqLBraREzFpJE6fmL+2GmRE0y1Nwyg9BJCk/xSs25jnm2Gq2VNNlB0xpRgUYNY3EEEgEHiRBF8NWFgcrmqlKoHIpk03B0sFgkGI0/Cdu2FnAnzIBLM0qFhQSJMAWkSbbYN5PTqE8EDmO8c7HFwMual3jqGoyBIni439o/DFqLkS5UUVKlFiWUGCRIvBjb0M2OGsxVLMpIGpYA6NOrsNKgcc2J/HFk2QRQbpJ6SaiXSLghgYkjexxrP+H+WinUzqFu8wklpUIdzItJAv35cGkGSYPxTxFKjKy0loQoDBBYuN2Ai02sZjAK0GOtvLa+124MTbe0n1wMUdEOzKOooUIlo/iIjSQdpnfcYUVZkKJ+Ig8xM2EwObScDbGg3iTgqSVJawnVtsLi9+OIjBaYKpTLBlWIZgJkzeLxI9DfCtQagAS5YbAXkgkxHEfF9fleZvN0UpPl0CMsIRXYMHELeFmLmZA9flly2Z/BCjTdNSu3UsEAPqA1QToKHTzMTt64DmMkyBWMCxMyCD2Ed5/PDXg2UcqSvSoDENIA7Rc9yvNtWC1adNkRAzl2qLCnYyACQe+odogC+HG4heyqUwSSQxsO9oveCAY+YPGBMlwVBAG8wefQDi39wOhrU/L1AGNBIIUSbSDeY33+uK6nVhp0EQRJAm+4tF5jA4UKkbzNamaShANTMSw1MWEWC6SIAO4IJPB2wCtWJCKSxKiR1GBfYKRHSZ23vtg5XUwYaPhkn4YMEAepJG4+uJ5bL6gVIncqTuLTa99tvXDTYWkAy9RgwMJIaSzodwZuebzb68YayWcakzny1PmKYFRARf72nbbtzttiuZYYhvi3jcyY9e+Gs7UpBKYl9csKiMpASDAvPVbcQIwJjQCpT6ItEzJG5HE8xO0dsa0DqJHaQBEHae3p3k4LXrU4hWYgGRKiDzA6iQN/wwEyYv0knTqNpidzABiMDMjeZrmqWeo5dxp6nLMxAFlBNxEf0wGvUpyoUOSJLy0gkmegwCBG8yZ5OJUV1hlAWYmSdMAHYXAMzuRO0YHVy4UgBw8hIIBCywupLAQR32xLso2NIK3A1cyDC+wWQZH0/ERWemQRcwPiHB0+pnbnThnJ5mpTU6GKahpeDdgG1X5Ha0be+ImlpIqvrgv0uLgEGbjkxxPOAwat4dWokLU00wyq8apBFyC5SRI3g32thfO0X0qWhi/UGGmSTAi1wNrcmcdZR8KDU2ryV+FoJVWcOJWFPxH721vbCGeyzI6O4V4ABRj0lktJMyCJFhGwvfHV+PRCnsp6lFctV01qNQjR1U2PluCwkHUVJ7N8Pp64BCFJUOHDDTddOkyD/AKpBi+1+JE21fK02ILtUlwxJA1gFZgE6pgtp5JAYXthfL5OQp0oSbXadTaRIFxBBMkcT2xGDuiskJZqhoinfWJLLNtVgNMGDYTqEzgebAKUyKcKIBbu3uBHsMWrq1NTSPlKXgliih12IRW3HIMYrv2V0IFmkmIMgwDJi23r2wSi0KYGqRYQRpEEECQfz7b40MrpuYgruO5AMT3gxi28XydVVXMVKyVWqgHQza6oQDSHqASF4Alp2+SCEwSIsApsL6pFh37k3jnBX0bMzAAlVIKk6tryJtJE2+WF0kQbWPpvvEHcWPfBW1C1xY37g2N7yCRvODUlAjSxNriIMASRtsSTB9JxqswkKRBOqI+I6TeJueQPniKhj8MwLWP8A4wetQhQxKyYhQZaL9ROwHETOJ+SqgCUPzbuRwsbj8sTQ2ZTrFV0MoYCQJEMCQe28WkHEaLVEN1AO5BW+wO249sNZd36iU0gC4Au3NiAf/GI1K9Vg067kWtxt1bxB2B7YuiR/KVFIU2OozpggxMFSTbtde+Lqu6SGYWsQxMdNxpkTNrd7b745A1nWAdQI4YAW3Ed9zvvh/JeJ1nABdgS24AiIkwoG89hGOsPIloiUOzoKKln8xWWOCSbA3IAmP7GI5jwpfMAq1aeogfA66YbYSDANtr3HrOK+hRYKoNQK5VnAZjMLMK1zpZuAQJ73GHfDzWYM1Sko4khV0kmZBjt27zjqmnyjm00V3iWSpI9QMx6U6RCmW41DUGAjkTiqq12qMS8k8kD+EAAmNhtOOybwlHjVVRQpBAcF4ETEECVG0SQcc3WyBDfu2Zk0NpIETf4T2BMmT2xy8kGnouElQtSrFYhmkkgFDEyIaTvBFo9feZMCquNK7RJAkXFxPJ7jvOJJQIgsCpjpKkXJtBIN7E7X/GLfxrw+owNSoylmCsZKhrdIEQABAF8Souim0Q8Pz3khgKSMSIUsobRfdWnfiYwOrFR0ECyj4TEHYCCOO2GPCsitSk9RpkVCCBtEC9ojn3nDJy5v5WiZJuwkAjaSJMr3HOOyTa/RzbVkf+GuomNTkGADPc8A+uB1siGuoYMFmHuCJGmCBM6bQYGJ+VUplKlQH4v4YBvcEgAH2k2xbnKU6ia0Ol5IOoqBqIsdQtb1iwxdJk20V9cszUy2pyAAA0HSAbKBJ6Ra/wDviCro1NNkA3UWvE7ewnDWdzb5cBKTVAoB62UK+o2Ya0JJXgAyPTCGZrTpWaVMqCBUFNeob3ZRczMGcF0arHPCcplzX80w1y2jSDff4IHTqxHxPxKnTCJrJTzDUemoHSSTqgEHSx4B9+xxVmo1nFQyIurgH6bjkT+uNVSrLBUt1AyznYW8uZiP/wCuxG2BvWkNb2B8V8QDeaJDamGhoDWgQC0C4BIMDecVFGswsogkg6olhHY8d9pxcPWRXCgDi+okWuItuD6fO0lWrRTUzeZSBSIUydZJghbFTa94+uOE03uzrH/hWNnKg1AEw25m5N5m998MVCrCmZdgAA5dRadwtzIHBMfTEmzH3hYkAFV2MWunMm9/1warU1UWgGCyknSAAYMKoG1uLHEJfsqwFcUy50MTTA6TUgEgEfcSQCSTybeuHKVQ1FgVBAElJIiAADOk6uwFzttimdlsNMyRcQSBsRpPPzxY5jNszO9UKxBLBSoVQYA+EBdhxsYvOMpGaOg8PzlZASqkrCnyBSUmB0qZiUO+x9YxV5oPMt5dLl1qVEJg9lB127ROK2pFRwcw7KJAZgoaPVVBAgCNrYWGWLI2nTCvEs6ISCDHSxDGw32G2FzYKKLeh42FTSqxt1ArfbgnvEdo+eN+M+JAPNIgMI1MoInkQpJgEwSAfuwdjimQSVUyRHSFgXN4xGrUDFmCwCSYngnt9dsD8jocFYyKgYnVsQ0FlB6jckG27TfjAU0wzNc6bXmTtcdgLW9MRqOxMmOLkDYCB78TjdNCdR3ZjBG28naIiQPwxN2VRi6gi6QL3Onm/wB4A2vA43xi5gqTqUE3EMJjvbvjKVMw0cC4uJjj5RPyxKqEBbsR03Frzf1jid8BhpKyilpFMioW1ayxH7uICaRbckzY8YhmcsyOy1DoKiYjkgQAPWcL0as/FIkiD6c2+WDoHDAqwUNZZgHSbTG3pv39cVdgQoZtULdAcfcmwmbMV59jbBPEKdWtUeoUALGSKdOFB5gCwvf5414bSFRwjMEW7FmsBpFtUAxwP+rEXrp/qU8wbe97j2wcrZu9FllswOnoDEyNIXiZ35/G2L2nlq1WgyHpoUpeGqAaSRplRqkx6CJN8UVNxTITUOQdBB+KLSBsCB6gzvhnMZwmnpCU2p0JbUwlm1kL8cSQHFp2g3x6Iuls5Nb0WFPKKBRITYi7sCGPeDYASBAme+IZiiadPVq0jWVVFZZBIkmIsptf0xTHKSrPLQd01zPPxE7d5GCUqgAAUA3EIsaT2EG7Gx78XGHL9BiWeWzNGo9BjSARFio61tJqC5LFjsb77bzgyLl0qEvU1XYoIFtUAQ4iwEntcWxW0suD1tSKIpMkObtvpCtq379IjFfDsxNgR3sbngemDKuhqzp/+FoihKlVtLEOFUEtAF913gkSJHeIwxRoZRHLU0aqCwWA5sL/AHOkgHVtI6gY2GKzwLMhlalWJWDK1Auoy1j96bG9gZIG0YTr0QrWrKZY/dMn1Jb1vztislppE0+GWvilMEGoiFaVKsiuJEqWJgQxMxMThbxeozalYPBVVVg8yGIMMswd43Gw7YqMzll0l9ayrCBe9xsSL98Xv2iyVYgVFXVTWnSbVAEA6RvN78SfYYHK0xSqiHhlHSTTcOFWo/mldgqXfUVselTF/bFvQz1Cux1JT1qCWqMCHN+lFCiCRta8KTMDBMn4VUSnmAVdlqkLpRjcMNZYxO1l2+8Qd8VlDwOqpK6SlP4mVyhiOYba03McThWg5LDMvVdA1OqzUpbSpaQCbNFM7E+kje+Ol+wv2ROYDO4hQYgixG/9jHP+F06NKnFOoTWIMLVZIseIZhNtrG4uMd5/h140wLUmAm5bTGlY3JIsPmZwyk8G1yCSySZP7QfYkBCwKhRM2AAB3IAHa2PP/Ffs+wICoWFtK6tSjf8AhkzubTc49h+0ni5FJhSVHbYhmAE7wbjjHmuXrln1FEp01qIxZjSIDGLpDnpEEwO4sxxPjnJx/IqUUno4nO5NaDjUjKhF2qI2/NiQCB7YBmGVwwswWSOmCvJOoCIHyx6Fm69IwKOaQHUWYsh0xsWNlF7RpPyi4j4vSzpRatKkSw0AOopVEqIbagATN7gBQ17zsc2Y8wfJgLrnWBc6QbAmBJ/2OFa1ZSQKcAdz9TAFh23+mO+8S8frUoSrQp0qgVbVqWkEknqBjQsgR1KPe2KTxnxak7lamWpq5+NlGgA7ggQI4mLGSfXEOK+lJsoMzl6iotRisFYRtYkgGIgXUg/xxMjBPDaDVHemICilIPJgg7jdoP4YHmqtPzA9NiNRk8lSTJ4kgfPBvB0h9UjTJUhryXBVYU+sXAtiUvyKfBS0J1QpC3sxOn2JJsIxb5dfMytQ1KyhlclQxYtUsAQLQoi8mJthTN0NLG1u5H9xiWZB8tQAIuekTaeY+nptiEqsp7F83VDMTSUqh+FdRYi0RMCT6xgeZoxcg6QSu0Taff17e2GMuhKqVIDhtIueeb2Ed5xFadZj5Y1t1N03F7ajwN4/DbBRrBZdGYqF3Y2uBBHruMNjIRlfN0tJqFJKrpsNUB9c6vZbib8YTcMrMpsQNBEbRAIt+YwPy/UWjvJt2jjbAIWkDAZZsY7AdP8AHMd7e3fEqBAVjpDll0gEkFGmQwveAIvbqwzRBIFIs3lqSxWDB26iNwY53gx7rO6w+kAKzWSZ0i8DWb2HtOGqMSdwusDUGmAZFgZmY342tjTAVHVQALBYHcbm5t3wIUunUQRe3aLj8/1wXNUocoRqKtBYtO4jcG4Bkg+2AwIUyS2kjpEmCNhuR3GGqIY1Aaa7dUMwMQdzMfT1wiigEbNvZpiNgfn29BhzwvKGpWFJPL1dXU/wnSCYuCLgGJH04yMwedr62LlVUtqNgYEniSYjYe3OFgs339dJ/Q4fqUYQVw1MzUI8tZ1pphpIjSAR6n2woygRDASJj3xmZFzkc6EDgmqvmA03UIpkH7skGCTyLmMRR8qAFFOqeoyXa5HaBYRM3nAqa6WIlrxNwAYtM7Wnfe+N5akrm7IpmzEjjjTH6Y6qyC8zWWy9TLpUSorVi5/cCWY0wBOoCNJEGBe2Fcrln0l5WggBK+bUiSAZVZM6ryLT674BnvEFhUp9CwIOiRKrFpPSZkzJieNsI5moFUKajMxYsVnpUwLi8SdieY3xTl2SkWeS8UanRKMqsKl5AFyLS4+9xEjvgmVq0sweqKTH4X+7qPe0wTEm8YSy+aXynVk1FioRnOpkAmdAm02BEG3tg1KipgBlJbipOlj/AAyCCCdgSN4+WTbNSD1aRpOFqgrrTWrJpIdbhWVtRGkkcfTA6dPpZvLfSSFmIA7QRabHjvjrvB/FMqKQo5lKYRAV8sManVwYBNh6ngXGFq3htGiKbo9OpSZ+pdDIyoZFzJ1FQfS/zGKoLKPNeGMtI6d2SR0mWDAiFEEmSIBJG+3ez+1LFstl2L6VfLFdA5ZKhkQxEAAqOTtbbGs74UNTCnUdqRILOBpB53j4vSx6dpONJXy9fwx0ZnWtl/MIUqLq23XHcSR0kcnnGZkegZzKCpRyoj4V1FjurMoCtIEzIIj1vbepH2Iomr5pzGZuLheliTFy5EbA2jtty34nSqeVlnos61QoSV0zBAMgspiDG1iDsYEIZTw7zUVmqP5q6g1GpTPl7CZKgAj13H5lBYtm62QIcomaQsGBhFvEg9MyJMdQBmcJeB5EavMNOs9EDqLTpi4s4gGfhAkGTt2tfCfCky40VRk3djPVRasFbbckL8PAEkRa17zMeGU3KAeWKLdQ/Z8s8yBMAiFAJnrN7gAC5LlXJqscyf2jyNVWp1UWm7MF8xmAVqhELLDqUmI1FSAF34xxf248Jr5MkgBKVSIIIaGg7uqKCOAxgk77zhnxX7Jocvlq4qulMoa9aAGYalU6oNRekAEW2va+PRvsxlqdXKBKtcZqi4CrqpqlhMgMtmI21A7g3xDljtFJXpng2dzb1TrLKhVAjBeiSssdQAg6gDtGwxOlUqMwGsqRDKbgrBgQRfvf3x6RmP8ADzJ16rfsuYai9ML5lBl1sBG1nVri25Fj2xw32m8MXKsz5epTcK+k02DCqrd2DGWUkbqSMWpJg0V1XKVySz1AwO76yTF7wNxcnYHAatdjolIFMABqadTepYAGb2LAxaLYcNHKPlVdTUpVgSKqi4ab6hcADuvO/GB5jLrTWmS1YGB+8ZekzMkrOoA7D2EzvjAVeaoUtSgVtx/DEAGL7Sfe5wuGTzaa6yqh7FgToM7wo1TYbCZx0eY8MR5pjy2YnUPKj32kd7fiRiso+HaOpdFUEMrhl1BZm5UwbbzNom0YJQfRSkh3MuMuKzrfzZph3UMhQgMR5bD4jYhpmAbYrKuYZcrSSiPLZlqCoVczUUv8JB6YEGw9fm3nyfKFIslVNXUUY6egCXVj06SQLkcYrcywGXogkGVkkxK/vG2vsewH9cE+TREnqqKgNHUBAuwAhiL/AAwu9xjVKGbqJIi5IESxKzuCRtczzbEyqdarVZgIKQCA5B5Bgi21ibRgFSkQ0QGIOwuDed8cToMeF5B3K2ikX0NUKkoCQWjUOYBMD0w5XyyUSoqUatRnTWKbEogDk6SADrYFYIJ033BwDw3xLyVGlq1KurytRGgBYIZTTsSb/FO1sK0kLMzAk6ram3vuSJN42v64VVaMMioHsyurKkppReprfGxg6IvctGw5wAwekEzqEgwst1feMgRiNGg/QBp6yCCTGm+5MwPngufqLVrFgi0aZNtKkqALAncmYk974xjPD85WoualI6HVSNdpva0i9rRjeQyz+Y1Oo9RAVBOldeuLoAkjVJ2vxzjeWzHldQYOVOx252tI2HY4hmc9VLKXq1S3SdTSSoHw6SxmFkxcDtvjaMD/AGc38w+XogNIJNzEEcRB47YlTcU6uoFGVSI6osdoIEzAiwIE+uIeIn98703ZwHYq7wXaOWEkSd5k4lnFWmugli0gsNLCPQhgOoSbxHviRJ611P5VKoGY6UVb6QSZpmVJcxFze2FXAkg9UGxCgW9iJGGsnUKlnUuGpMmhlqAaASZNrk9iu15wtWqGeoSeS4uee35z74z4Mi4yKU3Dip5rOobyoMoAq6oYHqvsAu3OK6soLXASwBkwexMHePad8M0RUKtUXV0EanEwCxtqYXkkWn1xjUGYhhoLAAAAzI+ZuZk3v746cojgjT8PZ9MMDaApeIj36RubTzglTwp6Z11qMAWsRpmOZ4NpMjmO2G8vRqtTCeUSdVpWFgwICza95A43xd+B6qNRXpqEgm78nbSF1NM3tG0YuPjTJc2jmDXEqQouoiCYBUxNtyb3OIUqkqIEEGPiuFN9iSIF+Mdh4tlcrmBrFdFKjpUJAJ3OoxqbsDbHK53L/CqcQdUH8J/s/LBKLQxkmN0KaNUWmdVMN8bACAoEzpvaLgCJ7E2w7lmo0311ENVE+MiwqSYEzBBI5gn6Yq8tl/3hcyVXuANRPpPfAM7nGYNSWpVNMGTTJhZFtRAMSFAufXDdIKsul8QSCyyEGoabMEkghTFyOxj8bYtPs34WK37VlqQUmoGNKqwYKT0tomP039LY5DI5haT/ABQY+JQSB3BAIBBtI2OLun48RXWrRczAUsU0xaSAtxB4tbSMZSszjR3mXr1GRKVVtSpKrquZNgUMQw2sRFjAnDYya0lmtmay21GRAUTAJCkFhqjjYb45/wAX8fq02ohD5tWruA0WEGNtBBlrnY3tJwLPeOZfKMiAxUUqx0NUkzsCIWm4A3BJA0lb7ipunomKtG/H/DaYLmjXbyzBdlQAAk3JqvU1CYH1sDtiXhXjVagVSg9apTHXUNR2YaVEgKLBRF1FptP8IJS8UbMsMuTqp1DYtRFJUMy3SpIJus6jGzewM7ljDrSUiiW0x8LSW1P+7kCCBf0PuCMUXH2e+0NLNUaFJqWmrlaRWm6y4aEgytjJjVp1bgRcDFRm8iWlqZd9R6suKpggEQVA+IfIEX6ZElT7IUTSfzHNZKOgmomkwysIJBD3gNrvEQeRjolGmEcipUJ1pU0mHAEwtbpIOkSCxiQwNhIy0ZlFS8WVq61c1WzlCoq6abCWJubSQOlSd2DG/wBBeI/aJ8xTbztOYKs2lqtNGYAm0EaW6ReZjeRti/z/AIzk65C1abNUSQVrGHUwLgkhuQSNLnaMVzeHUarL+zPR1g9Q83QwY3EKybEG/POFU+QKGrmqNFFepVq69ggiIIBYmDBBbVbb3xLxPxR6sk09D0yoL1KhNWCJ0aeE5Egn1OL3xTwzM05ZcsDTAkMNEi92szAjt2nHMeLeJJJBasS5DNrYWMQAGWRtYLAiw9At/syC5DwqhXfS7lCCTVZaZaFkX0jpQknTJME9tsVXiiBa7+WKiAjp1tL6drsDE7zBtOIVc+SrBVDgAfvRqLiJMNcKQfUGIGEKtRgsByF7SYM8gfLHOUkWkyyzDmrTUSAQCNW0xJueTePU4z7W+HeSaNFida0l1A8MbkfIk/jiX2RzBSoHKqxpnXBuLckckEagOSBiP2z8SavXarUklgYITQNQk7ehN/1wS3GxWnRTBCAhBHyNxv8AFGxN7dsPHIPUVqyodCEGqxJaAYAJESAb+/ywt4UyrUQvTFVT93XpEi4JIvAn53GJ5ytqGjWvSLALGqCTpkCWiZBc+lsc1wU+TKuVVERwy1GZW10yrDy7xYkw28gidsOeH5JnKpRXVUYmCLSFGpo1Wn1MHtisqZ2rV8vWzP5dMIoMmFU2Ai4AnGmrsHmWBE7GCCOe284yaRmmWVHPsh8ym+h6YsNM79LTI08xeSbYRZw62UDkxYbkXGwG3tfviQqKwEzqLdTcMpvzzI2xKpUQoumdeptSaYAURDBgdzeRFsLdhQvRUmdIMC6iCZm28Ra1z8sSp5fdn4mRqEzsAVN9/njMvmCJ6wsjRsbiLyPpfviKZhtNuoMRqX2mJIAPrbE6K2Aq0mssEmdo52iPcxgtVahY+YTrFmNQ39iGuNvfDr1KKmmWarUcGaqkaNJEDStTUWNgeq0GLYTzmZNWq1RiwDvcszPF9tZ6jA73wNJGsnlkGp1qFiqhoFKDqM76tgsCZ7AYxadN7vVZSIAGmbADkesj5Y3QOsqtNHBAIYqxLVD1QdPFiBA4nCXmkbYb0YtCDpIE9Vp7Hm0fjiOYzBLl1QU5ABCSBaBbkyRJ9Th2upVSHOlVMAgyPeBc/M4HopKoZyrTE6wZ44Aj03n1x0cSEyeR8UNOZHUfhh2t3ldUCZtIN78YPmayhgRMxv0kk/h7Enf5YrUzIVyUAcj70T/pmd+bHnE6uVZGpmvTqrTqDUDEF17pq6Txf1xs2kbHZY5fw+vWlkpkmYGpTN/c/liHi3hgSqKe8kKjILM20Aap3tOK5s+4K+WXTSbHWdRhrEiYJHpbG834pXqFS9ZmK27RebxvJO+M5RoyTGamRYwQLi1lNo31EQRed+3pOJ0KJKPGv4b6YgaTJ132I7kEG198L0PGKs6X/eD+Ek8+ikWji49Jwz+2VnAUKVjqGjpWBvaPS7E8YU4maYI0KlQs0GozEEt8K/Uwpm1h2F74KPD2o1EDJpOq5WGG9gsHaL/MbRibdKipU0yYOqSdzFyJAneNiNr4J4ejRzZydQ5JG5gldhEYyQWXPjuYCsIDEFRbUBYDVJUHqjfSbWEm2KbNeFCsy1aDq0kTTNMoVPJ0iU0zJ+Kw32xdL5lPy61KoFdy1MadLFR96VIkArz2E4P4PlmLClpHXHUCVZhqn912piCSSL9oGOk4psiLpFv4D4PFBlraEWrTu3mBQFNoDsdUPdfhHSTBMiD+K0BTpddSmYVQVpw50kCAVQmAbdbTAExtHJVXarWRwxMVFbyy1lvGpkPUFROnSB72ma+rX6tWqajmTpMg6hfa4gk9xtiFZTLfM5uSofzKb6ApCPC1IXT1MLG3EEMPU4JlvH6aCnSen+7XplToEkhiWiLzaTBAmbTilFUg6YOkLDixuBBkEkW2+XywWoaUIwdajGR+7OlomAKiOY9YEW5xQHQ5qr+01iNFNxU6KYCwVABQgNJiF+6en21asJUK+UoQVIqEGV8xLggm8T0nnV1D0xT5bMhFU+YoQiwudrQVglbbH2jAM/lgSIhbiHQsR8wdvffGvWjUdLkftI1CT+9ZCV1tqltPEfDJgaepitha8AuZ+2KVFh6FI6iQx0oH0kixMC25gQNr9+RzeSKwWYOJsRYX9fnf1nAHpeXVKGRBIKq4a/YOJU8XE4HJpjSLTxuolSXUpTc9HlISDoVbtpCQBYbOfnigrqTpBgFohiwjSdpEW7yb4NmaarUI3AF12MQL3JvfbAqzISACQOZE37i++3+8Y5ydlx0Wv2eQJmnpMysullJptqUrHDWkQfwxU+KiapgGJ7cDkgelzhnwRgMwAv159u3+0YefNJl6pY0aeYBBCLUYhFeBLMk9UbXIBw8w/kP9jn6NITJMgNxyAQLNf+xhrN01UWZi5DBl0iAp2Em+qxkRtEHfDT+LVHKHVGysWPxBY0jSZVQI0iOBfAzly+YNNVNRn6UVWBJY/D1RcD5YmlWirdleqqIk2kW5PcSNsPZB0VgKqs9MSQqwpMiw1GQAZBMji2EM1lmVtLqVYWgi+539ePlhukxNMIfhU6tOkbkQTMaiNhewviY8izRq0w0MNUCDpjcWvwb/AFxqmFAJ0i21pBPY7cX+WCZmnUVutNLMAw1KIKkSPSCPyxDLCNZIvp9QJkf0Nrb4rsDKrgBbKIkGAR9fXb5DC4zpvEj0HPpvscGqsQGD65Jk8fCCYk87H2nE8/nKdVumkKC2hFJZQQoBPUZkwP73GZAalUEfADIFh6D+ovgN5iYtcT9bnn/xglWi9OCysupZSekwZEj0kEYXLkgkmTN73xLZSD1b6FVVUjY2ltRm7cxtxGDZfw6owsjGCQYAMEcTiNJ1UEGVZQCsgCDP1EbxyPxYyuQDgn9poU7xBYibC8Af3GFJA2BrEAMSL2tHz9vf5YJ4lkvK8slmh6YaDSKRq4AaNQ/1C2J5muHTToAOonVeYMmJPrc+uBVOSxEfCBIMCDAGoGBvsecLQIVpWg3sZ9DEQPfFpkfEqaFXqUjUdHkEudGkiymnbZpMhl/DFXlipMNtH3RufU/rgrKNRW0CCOTttPG8/IYE6Fghm402HTN43kzJvuP0xlSo0ywPVMlhvzv9MMVKSk6jJ9JF4i0R8sQ0FhBLkbgEzAi3HYX9samYnkaJ1EbShA54/u+G/DwKR1IXsDqYSsAggjgXG4JNrQcK0kIgrM3U3BkEbARbm/M8YZzNMuFYSCo6iJiJABBJ79ucUlolhs74hWpSodhTLEkCFnixAIgC0jt6YY8PqzUR6aSSRCnqBYCwIiW2Fjv6YUq0tOkkkg3ZVa9xye5taIse2DZKn0QCAAZGomw7/wBicWrsl1Rb0fFHR1phQWffriS1gC1yIkHj3tZTxOo5aHddCsQ41k6WQcXImIEjknCOdYNUllAhUA02mAJJkm5vtzxjZJZCFcgkwVk9cm0KLSByf9sU5PYJFj4ZnESoz00RxTpMW1GJBS4AJNipZbCQJ9MVOddC9IquiSOmdQi0XnVf+EyR3xBPDSyNVLIgWwVrM4mOlQOocFsWNLwxdVNlKOBTNRqYZpG4CHbqDAGAfrsZ2+itIrcz5iBC+lfMXUrSDI+EgxJBFwQb2ONDPMgakXOnWGKKBpZhK6iPl2G+2GDkAC7tTDzKgMSCHbY2MkqL3secInJkEiLxHbntxiWpIVQZ3HmS7hRAvBMACACAPTn3wKk1Ry2kA6V1tcAQIEwSL34vfEmoqzaUD/CBcgnXyQAB09hc+pxlKkqspKmoAysROiYFxIk7/e3txg2Yf8OqUjrLZg0oE000MWYneGU6VixvYjBMn4hBjMAojsG82nTXWNEmV25PETHNsVpyzwWkzH3SBEn3vIxKgjKGK8iG1QbsCJHrG3IxVsKROtDSdUgmxJM33kAGD6G+IZzKX+6t10oL2Y9xYRM3vfBMvly+lQQzMdIUjSJYgAlrA/PbB2+z1VmZFKQiuxl1AhSdQ1EiTNoF8am1wa6JeC0Q2aC2EAsvYjf6nbjYYS8aXrYXnUIA2JvuN/b3xc+EZVEq01VFBhmaoKhYQygqp4UrYb7m+K3xdJqHgzv+V7GfXFNfh/IJ/kVjUStMMb/vCB1iRsfgnUJnfY/LDeYQhjI2jYixvzcfL0wCjkpM3me9/phnNZYmIi3I59f7jHNJ0W2CrVAJIALDefunvsJvyNvlOB1800Hq+Ikni54iZiBvtt2wzQy6MjB0qNVLAoVPTHIZYkkjYhvlgNXIjQoVZcncNNtrjuT+A5xmmZUAyedZA+nTf4gQDIII2I/EQb/TMsCVJJiLgEb3ggfXB8zliyrpREFMaTcSSTcsZ7yAYEC198Eo9MkSIJ0AsGCiZ5EH8MCT7Na6F81UqsApD6CzOqxCjUblR9BzsBgOVKAk1FZhBhVYKZ7klTYXtHzwyhd9IZ3JFgS9lU7ACDF5NsZQyclgd9J9eqbXB29cFNsbFsy6ljChVWwhpMT/ABRcxaY4xKjTIMghdQMaiL3iO4M2/oMG/Zos8AkCGmQNjcfhHF98PeD1VQVVewqgLCimQDIktqBKrBN0g25wpb2F6KmsoDdZYsyzJtebbi4ib84iqsAIIFtpjDJoMto3tYzI33n2wVFpgRURtY3lo/AqTtGDEbLPJ+F6wrM6UkbUA7GZKiY0glhwAYAnB1oUlU6UNTUVhm6VtBZWQE6p7hht8sddm/CaXlUqMMBTloIUHU1iQ6jUVtycAp/ZejPwtO86jj2rwM8z8qOUXwIMykslMabgA+0n6cd8M1fAlkNTZRO8/L02Ec+uOvpfZWhDB6bkxAOsjSRvI5+dsNUvsnlyAGD2Bg62+kTETjepLoPY32cafDG0U6bIgCEnUqjWdV+prFo4k4kPAytzTZkItIUGDaxF8d7lfsxQUyAwMCOtt/W+LFPAkKMuqppZgxHmHeIBHIt/vhqKNk2eU1PAmZOikS0jpFoAInfiMPU/s6wW4XVAixO/E8Rv3vj1DKfZ+mBGuqAAZPmsJB4mZPthhPs3R3HmE+tVz/8ALE340+B/Nnl1XwGnTcOxPl6lJLKZJJuDpmCTI25BxKl4dljXlatOmjFiE01iQsaY1aRPN7fjjpf8QsvlaXk0SKytUZWDIS9lYLp0tUABJZb4gfAa0sfK8R36YFGR6z5sEE8RiXKPRSTKOn4Jl3HXWpBlGraoCQIWdPlgkm0iTF8TqfZ/L6+muAgPxaKkj6JG/ri8H2YdgWKeJatoikdzBt5mngH5j5aX7Mvogp4mDx00rWiYD6eT88b2L+0bFlW/2fpVFVPPmC2kxVkBiCYBXSLiTbAPGfBKX7PmHSq1ZqRWZEFQrXliB92e/f36Vfs7IWKWeVhJZnpoddjbSrQGO3Yem+B+GeGipkfE8vlvMaozaT5wClWiCC2o7QZM4zmmZRZUL9kqjqGZjLAFpkybHtf39MZS+xrAyaYYe4ng9sewZKCiysHSJEgwY2kEj6HDGkYn3/ofU/p43/8A4MNqIp6Sdhb5Xnb1wnmvsNVAUBIjci8z6d+LY9vNMATbA/Ivcz8h/TB7l8RvW/p4lnfsfUZy1OkqIdlkmIEG7CT3+eF6v2WcJHldQNiJ29dx/fOPdWpLwJ+mIPQA4GFeaPw2D+nhifZpoJ0OG2gCdU8AjYx3xvLeANrSaNYqHBshY6ZH3f8AeDj20pGIeZ2th9q6QYPtnlJ+zWcNMu9Nyqr5dMOwHSTtpmQAsg83seRzh8G0EnMCqjnVpBToImB1ltUwORj3KuNQg4rcxkFPH8u3feY4N8KknyD1weaZLw/LRqBL1OrWHAgD0abztcYHnvC6b3A0zxv8/Tt9MdznvAabbooJ5AH5YqG+z6jenSbe+gA/O2O6xaOTuzkqvg0gopEai030xtOkncbd8LjwmAJ5meI4Eb47M+F0QseWAZmwi0bTgFXwunC/FYbSYBnYX2+mH1r4bNnHHwrsDYcCbbfLEqPhlISCGctGlhIi9+mLztjs2yAplvKZl1LDAsQYm6G99vnhT9hXUWEqWkqdRsRew/D54PUuR9jOe8R8FNIhaqEdClQbWtBgHm8m/sMJvlBIYFQTEqBA3IMRtEC3ri/r5ISZclr9Qc8m95uDfCz5IadMtHbUb9yb+2B+MVMpc7kV1WDA7kMBOo/FAFtPbEcpkusdBNwOmQebA8Y6Cpki0hzUqmAPjJ6V2hr7GLflhOrkeIO4DRYStvaRiPV2VmIZrwe56RTdSdVNrHUDcBd7D0EDFXm/CDqjsADpgiffF22SUcGZvJ3j3N/bFjS+zzZj95SRSJg6mpp1bmBItcXxMvGnyUps6YU4AhTsCxMHeRb0jDKUmABCHSbA8N3g9xYbYT/ayWdtNydTRudRnZe9rC2DrmwCEJ1DhWJIvG34Tj1bPOWdJ20iFUXO0hoPc8jBKQ3kW4j8v774SpmkT1EBSelgW0r+oA2jE0r0+sazY9JBa94mSNtsc2UWa1GgwL9rSfQHYfXDQB5F7W+lpFsVFOtpIJMX7CJ5ggYbXNaugAyLyFOxuOYxzlEpMtjVIsAb77RbB9dvWNtp43H54qqWZSwlg3FrR8pxn7YJg6RyAZkiYnaMc3AvI5H7T/YfN5xmY16aknpUtUYIJBhSQTNpPrtGEMr/AIbZ5en/AIjFhAFSoBE3tOPQXzo35gfeFvx7X+eC0s6TsB82H5An6YlwvZSnRxNL/DLNMD5nilXUBAKh7el6gt9Dhsf4ZVNMDxXNao3lt/bXt6e2OyqZkr934rz7+mBr4pBElBfuLfj+mJwbKzOPr/4ZVivT4tmdXcliI7f5mOp+xf2b/YEqIa3m62UyVg2XTBuZm5wwfECdgImRdbztzP1wVM2xuBaYN9j8hv8APGwdGyRbLVnEwfY84pjnDIuDe8Kf64j/AMXWNVzHZT/TbE+tmzRcNVxta49MUQ8QJMDSb8GfxCxjf7axnob5Efrh9bNmXLVBFt+/+2ICp6fhipeu5Eg/KDP5/pjbZg6dyCSeJHpa30w4BmWLvgLOB/ffFUmeY9IMEAXnfm0D9cSNYqTJJHBjcntH9MVgGY0wThb3J27/AFxB2BwrR8SN9A2O5gn8/wBcAbOswMliZJa1vSCo79sWoslyQ2dMNJIPFp/HjC2Ze3UZFgL2HPa5wka8aoY3EEHVEWtcj53wdHhEXWGXfREQeIeSNvzxeNEWAaiDz8ufywtWpILiRBkbYg9cEwCdwGNhz8rRiS0g7KKnQsEBpMGBvYTHbe83x04IFqqxBiCY+sbme4nAKyDVHVb4V572tzvgiU0MkvBFgsEMwO5DGwvx3wMozBqgVm0Rqn0sJk8+n4b4tMKAK7KViBpmAQDYm8yL4RZerteRP9OcPZvLFilQqoFRukLEdtOm7D543l6FMVdOYWoFAIIUwZAnawAm1+45w2aivpOwJWnKaukwSJBizXAib3wDMUOpiQLHcRHpA5ED54eNNPL1moCZ0+XfVGmZk2iZG/bC5ddKrpknqknqgKRG8aeduMYRStlZOkK8iZkcRuREjvON5nII5DI4UaRapvMXiBtO3ODU8xpbUrKZ3LE7T8LcXAviCeLld2A1dUaBz6RbbbE6HZZGtcAyf3cCQLGdh6ehwRfKCqRYzcECI4uDIvJNsUStTEEDpOxmRwJvPfb37YbqZenOimjttDLT1SZ34iTbDYUWhrk9SwJkaYsOxBJm/wCmJ08wGQh0JadrEX5Amd++KurCDdyBIg09NxuO4i/9cCFVXGnXTg3EhuPmCDjAXQchQslQD8MgD5QLGcMUKu2osVU3XWAYjYmB78nFPkKNJRULEuzKfLKVCFnaSrNDDvh2j4ZPWxaI0qVdpETaAxE78DnEiOrnlMadudJX+pJ+mJecNQFyI32tvcxP6YWCVJA8xWVV0qGJne3pxc774lIW/kFmjaQ1+TqJmPTsMYxaVc+QIhpED4WIj0IHAwNMzIkiFMTMiCJmDAsffFVXy8tYVXUi/WgC7iCGi+3EXwPKrUQgPSKgtAl9RMfymwnBSGzoa3iAIUM2siw0i/FiTPpgdPxSLMjCP9I/8H3wi2cldK0wNLWL06m0Aabzz97A283qJSmI+Ih6g3jss+uJxQ2XFLPpwCJ7yT35kYIaoamLTf73cHaL/XFNl/EWWQNMxI1a2WL/AMQF7zibUmcEhkQTEaJMndgeDNr42JrLhsyF+7B4FyIHIOxHGCr4mxmdCjSTJYAm8QJkTikWi24arBABAqi4n+HV39MMDMsgfTSqnUNMAKxN5vJi/wBdsDihTHv22kgiVJmzav0Bte2/bAzVarGhYBbSTChZMkXY3NtxinVGNRSUqU9c7tYFRHUBUOkSdo4th+h4v5R8tqesKxYuUYBhH3SSAfQ741fDX9GK9dUN5e2wBEHmWi59pwofEgLJUorrBEGNVjOmSLmObHsMK5imKx8wwFaekwALSOkqSB6zP1ODZCmaZYguTpIBpjXB3kxEC5n2F8NaCxt6hYAiR/rKFgPULA9eRiGZzTKqBBTkmdRbQDYyNEMIJk2vgCV3kMrlSAVLBu8z0iLwOe3OA5c69Kc/DqYmBqkbxYwPff1w0awn7cq7tRBNpQ3Mm9uOcRr+I00sX6pOqXBEbCLyBf14xijytYFKkZ++pF9JizwDffbC51VDGlgbkG+yjYXi2/yGFIA9XNgnV1bQIkbG9tIB+ftgPiGaWWOvVMGBTNiRJFxFrg3wrXoyAWNVwDN3QAyeIPp9BgUqSQNSSYjWTHNwsn0n0xVAFbO0mUQYNtWkGb7zEG3b3xKpn5XkQbs0hdI4tfcjiBthFCtyzuJ2B5M7C8ix/D6N08zTCspDdSnqmI2IMGzH8DbaMJgPnAkNqXmQLn3IB22/s4LVz9NaY1gebZg2tUHcyh9IiCNhGFq+ZVlUCEKgLqLDqMnqKhwAD6YbH/1BDKWqVjCxpBkAWIYPvEiCOPqGEWzoLSGUmzAgn22AjE2zYqEgkySZOm973PVE9r7HDNRRRcpUpdSjqUEAk8XDH3ItirOfcEgQDGo6jBgAQ0gkkgG2GzUSFUi52aQBE3NrLG/GN5nNoVCBW6TappZXYGN7kAb29cBepaZvzbn5kD+xiOpzOlXKwepoIgeknt8sZmROrRhn8vrAB6jAt3AiZvjM2vmEFEqwFAOrTuBB2G3bnBa+VVkpvqCMRDJ5sva+opYCRsJ7DCGZMnpDkeisb+p2n29MAl19k93/APt6n5YqM1/zn/5G/wC7GYzEyFDOY/zXxaH4F/m/TGYzHTojsUzX+YP7+8cdZl/+Xp+1T8mxmMxzlwi1yc5l/gpfyDDOU+L541jMdCA2X/zH/lX9cM1d3/k/U4zGYkSWT+9/MfyXFB4zsf8A3P0xmMxkYY8F/wA4+y4tvut/7g/NsZjMDMCX+mHz8J+f5DGYzAxRzniHx/IfkMXFT/Jf+Uf/ABxmMxUuAXJz2b/zf+of9uL3K/5Dfyr+YxmMwMRDPf8ANr/Of+3EvCf+bo/zJ+eMxmNLgy5NV9m/n/8AkMJ5jdf75xrGYsker7LhZP8A1Pc/rjeMxjFx4l/lUfap/wB2Ocz+7fL9cZjMC/xM+Sto/H9MdD9nf82p7D8hjMZieiwGb/z6f/V+uGf/AFMv70/zxvGYokq/Et/r+Qwwf+XH8z/ljMZhZgXhnw1v/ab8xhenu38xxmMwGP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http://hdwallpaper.freehdw.com/0002/nature-landscapes_other_winter-forest-lake_154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0" y="-154999"/>
            <a:ext cx="9158778" cy="699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67000" y="-39713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“Wintergirls” </a:t>
            </a:r>
          </a:p>
          <a:p>
            <a:r>
              <a:rPr lang="en-US" b="1" dirty="0" smtClean="0"/>
              <a:t>Written By: Laurie Halse Anderson</a:t>
            </a:r>
          </a:p>
          <a:p>
            <a:r>
              <a:rPr lang="en-US" b="1" dirty="0" smtClean="0"/>
              <a:t>Book Trailer Created By: Lorrennis Leeds</a:t>
            </a:r>
            <a:endParaRPr lang="en-US" b="1" dirty="0"/>
          </a:p>
        </p:txBody>
      </p:sp>
      <p:pic>
        <p:nvPicPr>
          <p:cNvPr id="10" name="08 Plumb - Need You Now (How Many Time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30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dwallpaper.freehdw.com/0002/nature-landscapes_widewallpaper_forest-path-in-winter_154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88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78200" y="2562785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Cassie watches me…”Give it up,” she whispers.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35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fc05.deviantart.net/fs70/i/2013/347/8/a/the_voice_of_anorexia_by_bi_emo_hippie-d2grqv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394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schooltube-thumbnails.s3.amazonaws.com/dd/38/85/d8/02/4a/dd3885d8-024a-8810-04ff-6a77f84d727f_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906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00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dwallpaper.freehdw.com/0002/nature-landscapes_widewallpaper_forest-path-in-winter_154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88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81400" y="2519645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Lia’s whole family is clueless.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3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m1.behance.net/rendition/modules/36626247/disp/389f63d0a05d48f9ea3e3748439764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" y="0"/>
            <a:ext cx="42446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th09.deviantart.net/fs17/PRE/i/2007/231/f/4/Anorexia__by_my_si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404" y="0"/>
            <a:ext cx="48995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10668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::Stupid/ugly/stupid/bitch/stupid/fat/</a:t>
            </a:r>
          </a:p>
          <a:p>
            <a:r>
              <a:rPr lang="en-US" sz="1400" dirty="0" smtClean="0">
                <a:solidFill>
                  <a:srgbClr val="C00000"/>
                </a:solidFill>
              </a:rPr>
              <a:t>stupid/baby/stupid/loser/stupid/lost::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367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th07.deviantart.net/fs71/PRE/i/2011/136/9/0/anorexia_nervosa_3_by_avitalik-d3gh0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1447800"/>
            <a:ext cx="9123218" cy="548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591" y="163945"/>
            <a:ext cx="899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Must.Not.Eat.Must.Not.Eat.Must</a:t>
            </a:r>
            <a:r>
              <a:rPr lang="en-US" sz="1600" dirty="0" smtClean="0"/>
              <a:t>.Not.Eat.Must.Not.Eat.Must.Not.Eat.Must.Not.Eat.Must.Not.Eat.</a:t>
            </a:r>
          </a:p>
          <a:p>
            <a:r>
              <a:rPr lang="en-US" sz="1600" dirty="0" smtClean="0"/>
              <a:t>Must.Not.Eat.Must.Not.Eat.Must.Not.Eat.Must.Not.Eat.Must.Not.Eat.Must.Not.Eat.Must.Not.Eat.Must.Not.Eat.Must.Not.Eat.Must.Not.Eat.Must.Not.Eat.Must.Not.Eat.Must.Not.Eat.Must.Not.Eat.Must.Not.Eat.Must.Not.Eat.Must.Not.Eat.Must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i="1" dirty="0" smtClean="0">
                <a:solidFill>
                  <a:srgbClr val="C00000"/>
                </a:solidFill>
              </a:rPr>
              <a:t>Not </a:t>
            </a:r>
            <a:r>
              <a:rPr lang="en-US" sz="1600" dirty="0" smtClean="0"/>
              <a:t>Eat. Must </a:t>
            </a:r>
            <a:r>
              <a:rPr lang="en-US" sz="1600" i="1" dirty="0" smtClean="0">
                <a:solidFill>
                  <a:srgbClr val="C00000"/>
                </a:solidFill>
              </a:rPr>
              <a:t>NOT </a:t>
            </a:r>
            <a:r>
              <a:rPr lang="en-US" sz="1600" dirty="0" smtClean="0"/>
              <a:t>Eat. </a:t>
            </a:r>
            <a:r>
              <a:rPr lang="en-US" sz="1600" dirty="0" smtClean="0">
                <a:solidFill>
                  <a:srgbClr val="C00000"/>
                </a:solidFill>
              </a:rPr>
              <a:t>MUST. NOT. EAT.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32853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dwallpaper.freehdw.com/0002/nature-landscapes_widewallpaper_forest-path-in-winter_154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88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14698" y="2775389"/>
            <a:ext cx="2933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I am strong enough to do this…empty/strong/breathe/pretend/hold on. </a:t>
            </a:r>
            <a:r>
              <a:rPr lang="en-US" sz="1200" dirty="0" smtClean="0">
                <a:solidFill>
                  <a:srgbClr val="C00000"/>
                </a:solidFill>
              </a:rPr>
              <a:t>“Not hungry”</a:t>
            </a:r>
            <a:endParaRPr lang="en-US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714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i.minus.com/i7ncLIIGG3Co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8000" cy="685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30636" y="24384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 inscribe three lines, </a:t>
            </a:r>
          </a:p>
          <a:p>
            <a:r>
              <a:rPr lang="en-US" i="1" dirty="0">
                <a:solidFill>
                  <a:srgbClr val="C00000"/>
                </a:solidFill>
              </a:rPr>
              <a:t>h</a:t>
            </a:r>
            <a:r>
              <a:rPr lang="en-US" i="1" dirty="0" smtClean="0">
                <a:solidFill>
                  <a:srgbClr val="C00000"/>
                </a:solidFill>
              </a:rPr>
              <a:t>ush, hush, hush, </a:t>
            </a:r>
            <a:r>
              <a:rPr lang="en-US" dirty="0" smtClean="0">
                <a:solidFill>
                  <a:srgbClr val="C00000"/>
                </a:solidFill>
              </a:rPr>
              <a:t>into my skin.</a:t>
            </a:r>
          </a:p>
          <a:p>
            <a:r>
              <a:rPr lang="en-US" i="1" dirty="0" smtClean="0">
                <a:solidFill>
                  <a:srgbClr val="C00000"/>
                </a:solidFill>
              </a:rPr>
              <a:t>Ghosts trickle out</a:t>
            </a:r>
            <a:r>
              <a:rPr lang="en-US" sz="1400" i="1" dirty="0" smtClean="0">
                <a:solidFill>
                  <a:srgbClr val="C00000"/>
                </a:solidFill>
              </a:rPr>
              <a:t>.(pg. 61)</a:t>
            </a:r>
            <a:endParaRPr lang="en-US" sz="1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17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fc06.deviantart.net/fs70/f/2010/041/a/c/anorexia_by_YourAnit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84"/>
            <a:ext cx="9144000" cy="689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6600" y="30480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So tired…so hungry…must stay strong…must not eat.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915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dwallpaper.freehdw.com/0002/nature-landscapes_widewallpaper_forest-path-in-winter_154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88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39127" y="1600200"/>
            <a:ext cx="1981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We turned us into Wintergirls, and when Cassie tried to leave, </a:t>
            </a:r>
            <a:r>
              <a:rPr lang="en-US" sz="1400" i="1" dirty="0" smtClean="0">
                <a:solidFill>
                  <a:srgbClr val="C00000"/>
                </a:solidFill>
              </a:rPr>
              <a:t>I pulled her back into the snow because I was afraid to be alone.</a:t>
            </a:r>
            <a:r>
              <a:rPr lang="en-US" sz="1000" i="1" dirty="0" smtClean="0">
                <a:solidFill>
                  <a:srgbClr val="C00000"/>
                </a:solidFill>
              </a:rPr>
              <a:t>(99)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6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8654" y="1905000"/>
            <a:ext cx="59551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/>
              <a:t>The Pact</a:t>
            </a:r>
          </a:p>
          <a:p>
            <a:r>
              <a:rPr lang="en-US" dirty="0" smtClean="0"/>
              <a:t>“I swear to be the skinniest girl in school, skinnier than you.” I say.</a:t>
            </a:r>
          </a:p>
          <a:p>
            <a:r>
              <a:rPr lang="en-US" dirty="0" smtClean="0"/>
              <a:t>“I bet I’ll be skinnier than you.” Cassie says.</a:t>
            </a:r>
          </a:p>
          <a:p>
            <a:r>
              <a:rPr lang="en-US" dirty="0" smtClean="0"/>
              <a:t>“No, don’t make it a bet. Let’s be skinniest together.”</a:t>
            </a:r>
          </a:p>
          <a:p>
            <a:r>
              <a:rPr lang="en-US" dirty="0" smtClean="0"/>
              <a:t>“Okay, but I’ll be skinnier.”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323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990600"/>
            <a:ext cx="54102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C00000"/>
                </a:solidFill>
              </a:rPr>
              <a:t>…she called.</a:t>
            </a:r>
          </a:p>
          <a:p>
            <a:pPr algn="r"/>
            <a:endParaRPr lang="en-US" sz="1600" dirty="0" smtClean="0">
              <a:solidFill>
                <a:srgbClr val="C00000"/>
              </a:solidFill>
            </a:endParaRPr>
          </a:p>
          <a:p>
            <a:pPr algn="r"/>
            <a:r>
              <a:rPr lang="en-US" sz="1600" dirty="0">
                <a:solidFill>
                  <a:srgbClr val="C00000"/>
                </a:solidFill>
              </a:rPr>
              <a:t>t</a:t>
            </a:r>
            <a:r>
              <a:rPr lang="en-US" sz="1600" dirty="0" smtClean="0">
                <a:solidFill>
                  <a:srgbClr val="C00000"/>
                </a:solidFill>
              </a:rPr>
              <a:t>hirty-three times.</a:t>
            </a:r>
          </a:p>
          <a:p>
            <a:pPr algn="r"/>
            <a:endParaRPr lang="en-US" sz="1600" dirty="0" smtClean="0">
              <a:solidFill>
                <a:srgbClr val="C00000"/>
              </a:solidFill>
            </a:endParaRPr>
          </a:p>
          <a:p>
            <a:pPr algn="r"/>
            <a:r>
              <a:rPr lang="en-US" sz="1600" dirty="0">
                <a:solidFill>
                  <a:srgbClr val="C00000"/>
                </a:solidFill>
              </a:rPr>
              <a:t>y</a:t>
            </a:r>
            <a:r>
              <a:rPr lang="en-US" sz="1600" dirty="0" smtClean="0">
                <a:solidFill>
                  <a:srgbClr val="C00000"/>
                </a:solidFill>
              </a:rPr>
              <a:t>ou didn’t answer.</a:t>
            </a:r>
          </a:p>
          <a:p>
            <a:pPr algn="r"/>
            <a:endParaRPr lang="en-US" sz="1600" dirty="0" smtClean="0">
              <a:solidFill>
                <a:srgbClr val="C00000"/>
              </a:solidFill>
            </a:endParaRPr>
          </a:p>
          <a:p>
            <a:pPr algn="r"/>
            <a:r>
              <a:rPr lang="en-US" sz="1600" dirty="0">
                <a:solidFill>
                  <a:srgbClr val="C00000"/>
                </a:solidFill>
              </a:rPr>
              <a:t>b</a:t>
            </a:r>
            <a:r>
              <a:rPr lang="en-US" sz="1600" dirty="0" smtClean="0">
                <a:solidFill>
                  <a:srgbClr val="C00000"/>
                </a:solidFill>
              </a:rPr>
              <a:t>ody found in a motel room, alone.</a:t>
            </a:r>
          </a:p>
          <a:p>
            <a:pPr algn="r"/>
            <a:endParaRPr lang="en-US" sz="1600" dirty="0" smtClean="0">
              <a:solidFill>
                <a:srgbClr val="C00000"/>
              </a:solidFill>
            </a:endParaRPr>
          </a:p>
          <a:p>
            <a:pPr algn="r"/>
            <a:r>
              <a:rPr lang="en-US" sz="1600" dirty="0">
                <a:solidFill>
                  <a:srgbClr val="C00000"/>
                </a:solidFill>
              </a:rPr>
              <a:t>y</a:t>
            </a:r>
            <a:r>
              <a:rPr lang="en-US" sz="1600" dirty="0" smtClean="0">
                <a:solidFill>
                  <a:srgbClr val="C00000"/>
                </a:solidFill>
              </a:rPr>
              <a:t>ou left her alone.</a:t>
            </a:r>
          </a:p>
          <a:p>
            <a:pPr algn="r"/>
            <a:endParaRPr lang="en-US" sz="1600" dirty="0" smtClean="0">
              <a:solidFill>
                <a:srgbClr val="C00000"/>
              </a:solidFill>
            </a:endParaRPr>
          </a:p>
          <a:p>
            <a:pPr algn="r"/>
            <a:r>
              <a:rPr lang="en-US" sz="1600" dirty="0">
                <a:solidFill>
                  <a:srgbClr val="C00000"/>
                </a:solidFill>
              </a:rPr>
              <a:t>s</a:t>
            </a:r>
            <a:r>
              <a:rPr lang="en-US" sz="1600" dirty="0" smtClean="0">
                <a:solidFill>
                  <a:srgbClr val="C00000"/>
                </a:solidFill>
              </a:rPr>
              <a:t>hould should </a:t>
            </a:r>
            <a:r>
              <a:rPr lang="en-US" sz="1600" dirty="0" smtClean="0">
                <a:solidFill>
                  <a:srgbClr val="C00000"/>
                </a:solidFill>
              </a:rPr>
              <a:t>should</a:t>
            </a:r>
            <a:r>
              <a:rPr lang="en-US" sz="1600" dirty="0" smtClean="0">
                <a:solidFill>
                  <a:srgbClr val="C00000"/>
                </a:solidFill>
              </a:rPr>
              <a:t> have done anything everything.</a:t>
            </a:r>
          </a:p>
          <a:p>
            <a:pPr algn="r"/>
            <a:endParaRPr lang="en-US" sz="1600" dirty="0" smtClean="0">
              <a:solidFill>
                <a:srgbClr val="C00000"/>
              </a:solidFill>
            </a:endParaRPr>
          </a:p>
          <a:p>
            <a:pPr algn="r"/>
            <a:r>
              <a:rPr lang="en-US" sz="1600" dirty="0">
                <a:solidFill>
                  <a:srgbClr val="C00000"/>
                </a:solidFill>
              </a:rPr>
              <a:t>y</a:t>
            </a:r>
            <a:r>
              <a:rPr lang="en-US" sz="1600" dirty="0" smtClean="0">
                <a:solidFill>
                  <a:srgbClr val="C00000"/>
                </a:solidFill>
              </a:rPr>
              <a:t>ou killed her.</a:t>
            </a:r>
          </a:p>
          <a:p>
            <a:pPr algn="r"/>
            <a:endParaRPr lang="en-US" sz="1600" dirty="0">
              <a:solidFill>
                <a:srgbClr val="C00000"/>
              </a:solidFill>
            </a:endParaRPr>
          </a:p>
          <a:p>
            <a:pPr algn="r"/>
            <a:endParaRPr lang="en-US" sz="1600" dirty="0" smtClean="0">
              <a:solidFill>
                <a:srgbClr val="C00000"/>
              </a:solidFill>
            </a:endParaRPr>
          </a:p>
          <a:p>
            <a:pPr algn="r"/>
            <a:endParaRPr lang="en-US" sz="1600" dirty="0">
              <a:solidFill>
                <a:srgbClr val="C00000"/>
              </a:solidFill>
            </a:endParaRPr>
          </a:p>
          <a:p>
            <a:pPr algn="r"/>
            <a:endParaRPr lang="en-US" sz="2400" dirty="0" smtClean="0">
              <a:solidFill>
                <a:srgbClr val="C00000"/>
              </a:solidFill>
            </a:endParaRPr>
          </a:p>
          <a:p>
            <a:pPr algn="r"/>
            <a:r>
              <a:rPr lang="en-US" sz="2400" i="1" dirty="0" smtClean="0">
                <a:solidFill>
                  <a:srgbClr val="C00000"/>
                </a:solidFill>
              </a:rPr>
              <a:t>She almost went to a doctor two years ago</a:t>
            </a:r>
            <a:r>
              <a:rPr lang="en-US" sz="1600" i="1" dirty="0" smtClean="0">
                <a:solidFill>
                  <a:srgbClr val="C00000"/>
                </a:solidFill>
              </a:rPr>
              <a:t>.</a:t>
            </a:r>
            <a:endParaRPr lang="en-US" sz="16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08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19800" y="54864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How did I get like this?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31646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WhatWhyWhenHowWho?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914400"/>
            <a:ext cx="4267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What am I afraid of?</a:t>
            </a:r>
          </a:p>
          <a:p>
            <a:endParaRPr lang="en-US" dirty="0" smtClean="0">
              <a:solidFill>
                <a:srgbClr val="C00000"/>
              </a:solidFill>
            </a:endParaRP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   Why can’t I even want to get better?</a:t>
            </a:r>
          </a:p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When am I me?</a:t>
            </a:r>
          </a:p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                      How do I know that ?</a:t>
            </a:r>
          </a:p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                                      Who would I be?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148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dwallpaper.freehdw.com/0002/nature-landscapes_widewallpaper_forest-path-in-winter_154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88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33800" y="2362200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“Please, Lia.” His voice has dropped to a whisper. “Please eat.”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750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447800"/>
            <a:ext cx="68580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If I got down to 70lbs…I want to be 65.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If I got to 10lbs…I would want to be 5lbs.</a:t>
            </a:r>
          </a:p>
          <a:p>
            <a:pPr algn="r"/>
            <a:r>
              <a:rPr lang="en-US" dirty="0" smtClean="0">
                <a:solidFill>
                  <a:srgbClr val="C00000"/>
                </a:solidFill>
              </a:rPr>
              <a:t>I wouldn’t be happy until I got down to…0 lbs.</a:t>
            </a:r>
          </a:p>
          <a:p>
            <a:pPr algn="r"/>
            <a:endParaRPr lang="en-US" dirty="0">
              <a:solidFill>
                <a:srgbClr val="C00000"/>
              </a:solidFill>
            </a:endParaRPr>
          </a:p>
          <a:p>
            <a:pPr algn="r"/>
            <a:endParaRPr lang="en-US" dirty="0" smtClean="0">
              <a:solidFill>
                <a:srgbClr val="C00000"/>
              </a:solidFill>
            </a:endParaRPr>
          </a:p>
          <a:p>
            <a:pPr algn="r"/>
            <a:r>
              <a:rPr lang="en-US" sz="3200" i="1" dirty="0" smtClean="0">
                <a:solidFill>
                  <a:srgbClr val="C00000"/>
                </a:solidFill>
              </a:rPr>
              <a:t>Zero</a:t>
            </a:r>
            <a:r>
              <a:rPr lang="en-US" sz="3200" dirty="0" smtClean="0">
                <a:solidFill>
                  <a:srgbClr val="C00000"/>
                </a:solidFill>
              </a:rPr>
              <a:t> pounds.</a:t>
            </a:r>
          </a:p>
          <a:p>
            <a:pPr algn="r"/>
            <a:r>
              <a:rPr lang="en-US" sz="3200" i="1" dirty="0" smtClean="0">
                <a:solidFill>
                  <a:srgbClr val="C00000"/>
                </a:solidFill>
              </a:rPr>
              <a:t>Zero</a:t>
            </a:r>
            <a:r>
              <a:rPr lang="en-US" sz="3200" dirty="0" smtClean="0">
                <a:solidFill>
                  <a:srgbClr val="C00000"/>
                </a:solidFill>
              </a:rPr>
              <a:t> life.</a:t>
            </a:r>
          </a:p>
          <a:p>
            <a:pPr algn="r"/>
            <a:r>
              <a:rPr lang="en-US" sz="3200" dirty="0" smtClean="0">
                <a:solidFill>
                  <a:srgbClr val="C00000"/>
                </a:solidFill>
              </a:rPr>
              <a:t>Size </a:t>
            </a:r>
            <a:r>
              <a:rPr lang="en-US" sz="3200" i="1" dirty="0" smtClean="0">
                <a:solidFill>
                  <a:srgbClr val="C00000"/>
                </a:solidFill>
              </a:rPr>
              <a:t>Zero.</a:t>
            </a:r>
          </a:p>
          <a:p>
            <a:pPr algn="r"/>
            <a:r>
              <a:rPr lang="en-US" sz="3200" i="1" dirty="0" smtClean="0">
                <a:solidFill>
                  <a:srgbClr val="C00000"/>
                </a:solidFill>
              </a:rPr>
              <a:t>Double-Zero.</a:t>
            </a:r>
          </a:p>
          <a:p>
            <a:pPr algn="r"/>
            <a:r>
              <a:rPr lang="en-US" sz="3200" i="1" dirty="0" smtClean="0">
                <a:solidFill>
                  <a:srgbClr val="C00000"/>
                </a:solidFill>
              </a:rPr>
              <a:t>Zero </a:t>
            </a:r>
            <a:r>
              <a:rPr lang="en-US" sz="3200" dirty="0" smtClean="0">
                <a:solidFill>
                  <a:srgbClr val="C00000"/>
                </a:solidFill>
              </a:rPr>
              <a:t>point.</a:t>
            </a:r>
          </a:p>
          <a:p>
            <a:pPr algn="r"/>
            <a:endParaRPr lang="en-US" sz="3200" i="1" dirty="0">
              <a:solidFill>
                <a:srgbClr val="C00000"/>
              </a:solidFill>
            </a:endParaRPr>
          </a:p>
          <a:p>
            <a:pPr algn="r"/>
            <a:r>
              <a:rPr lang="en-US" sz="3200" i="1" dirty="0" smtClean="0">
                <a:solidFill>
                  <a:srgbClr val="C00000"/>
                </a:solidFill>
              </a:rPr>
              <a:t> </a:t>
            </a:r>
            <a:endParaRPr lang="en-US" sz="32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108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QSEhUUEhQUFBUVFBQVFBgVFBUUFRcUFRQWFhQUFBQYHCggGBolHBQUITEhJSkrLi4uFx8zODMsNygtLisBCgoKBQUFDgUFDisZExkrKysrKysrKysrKysrKysrKysrKysrKysrKysrKysrKysrKysrKysrKysrKysrKysrK//AABEIAKgBLAMBIgACEQEDEQH/xAAcAAAABwEBAAAAAAAAAAAAAAAAAQIDBAUGBwj/xAA8EAABAwEFBQUFBwMFAQAAAAABAAIDEQQSITFBBQZRYXETIoGRoQcyscHwUmJygpLR4RRCQxYjM6LxU//EABQBAQAAAAAAAAAAAAAAAAAAAAD/xAAUEQEAAAAAAAAAAAAAAAAAAAAA/9oADAMBAAIRAxEAPwDuKCba9KDkCkEVUkvQKJSHOSS5Ic5AbnJuqBKSSgMlIJQckIFEptxRlNkoDJSSURRIDqmp5gxpc4gNaC5xOVBnVOLFe1baDo7Hdbh2jrrj9wNLnDxoEHKN4triaSW0OcXNcXss7SDQNFanQZk5a50WLJVjtI0jhFMmEnCmJe4n5eirCgMFKqm0YKBau90t67Rs6YSwOwNBIw+5I3g4aHgdPRUaBPFB6i3P9o1l2gAwHsp6f8TyKnj2bsnj14gLXWQ99/RnzXjGGYtIIJBBBBBIIINQQRkRxXpH2Nb3Ot0EjJjWaG4HHV8ZBDJDzwIPSuqDoTymXlOvKYkKCLKUw4p2UqM9yAy5NvcklyQ5yBxzsEy5yRJKo75kDpkSHPUYypLpEEhz0hz0xfR3kBlySSk1QKDctclh6jNelh6B8vSbybvIXkDlUlJvJN5AspJKSXJNUBkokVUVUASHFGSkOKAiUSCFUBlcz9szr39JEfde+Uuxpg1ra+dQulVXMPbVbY2iKovSNZLdGgDywFx/TT8yDkm3qBzQ114BvdP3S5xaP0lvkqgqdJEXRh+d0UP4akNdT7OBHK6ohiOYQIQRIIFhESiCCA6rpvsFtDmW/A910bmPbXGhLS11NaOaB+ZcyorLdra7rHaobQ2tYpGuIGbmVo9mPFpI8UHsN6jzFU2wN87HbQwxTx35BVsRe0SigxaWVrXPBXE6CHKVDlfin53KA92KBwuUKe00SrVLRqzlstuKC2ktSZdaFSi11SxaEFp2yHaqtE6cEyCwbInWuVeyVSmPQSGo02xycqg1TXJ1pUdrk4HIHqoVTYcjDkC0EmqBKAIqoVSUCqoqpJciJQG4pFURRVQHVESiqgCgFFx723Wf/cDiMDEKcqOoP+10dHLsKzXtE2CLXY30bWSNr3R8SC2j2eIy+81p0QcD2c0tbG4VIIcHAY5FwcKcw2PxeFHtli7F+PuE5gVArkR9fJNQl8biyuvHC9mCDzo0+S2ewLPHa4XwPp2jbzozlUGlGmumBNdLyDIS7LJ93A+h+uKgTWZzDQhbduyZLNWCZrmkHuh4obpyAOo4Ji12OulUGJKMFWtvswGiFk2YZIZJG/4mse/jdfIIwfMhBVo6oPKQSglWe0FhBBIoQRQ0IIyIOhXYPZv7Ti4tstufWtGxTuONcgyZ2vAPPjxXFQU416D1tasFXlYH2V75meM2S0OrJE29C4nF8TaVa46ub6joStBaNvtDiK5ILLaTu6shbjirG0bXD9VXS94oGownwEpsScuIGwUtrkRaiCCQx6lRSKvBT0b0FpG9PhygQuUoFBrGlKTLU6CgcaUoOTaMIHAULyRVFVAouRVRIkB1QRIiUBlIJQJSCUCkpNVQJQOpSYBSg5Bxr2kblGKXtYW1jlwI0riW/hcPI+JWX2Tehcy0AOc0OLX0vFzXDF1QTWtO9Q5guANQvRFtgZKxzHtDmuwIP1nz5LC7S3DLXl9nfQuwc1xoyRoyDiB3XDR2I5DBBZbHtFn2lCyGcBzxQNNQH0yvMfqaDEa0xGg59arPctD44yZGB0gBcO9dbWhNOgWrfu+YozIHPYYxf70Qa+raXR20ZDHZAAmp5rHw7RZFM50kjGkMNLzgCS4jEA55HzQUm8UQaKqmsm1nwtka2h7WF8L65BrnNdUAagtNOFVN3jtzZDVrg4V0IKz6BKJGiQBBBBBL2Zb3QSslYaOY6o5jIjoQSPFa6DaJeb1c8R4rDK72DNpwQbmwSkq+swqs1s4rS2NBOawIyxLYEbkEZzU09qkOTL0DNU7G5MyBFG5BZwOUoOUCEqW0oNexycBUZrk416CReR1TV8IGUIHqoVTV5AuQOkpN5N3kKoHKoiUi8hVAZKQSgUkoAXIryDklAd5AuSChRAu+lXk0EYQUe/VvEdlLdZCG+AxPyXLrTsKIxMmlbefNecKk4RtNxuHMtca8wtN7Q7YZbQ2FmJbRjRxe40p5lQ98wI5BE04RRsjHRjQPM0qg5ta9mF8wjgYXONTdHAZmpNAEifYVob70RH5mH4FdC2Fs4QQG0P8A+W0/8fFsDTgfznHoGqNap6oObSwOb7zSOoTa1W2HtAJKypKAkEaCAlZbCPePgq1WWxPeKDc7MOS09iyWW2UclqLEUFpGMEohJjOCUUDTwo8ikPKYkQR3hIanHpsIJkKktKjQqQEGqanWqM1yca9BIBR3lHvpV5A/eRXkzeR30DtUA5MGRG0oH7yF5NVQqgdqhVIBWe3u3nFlbcjIMrs3fYHLnzQaCR4GDiB1IHxR81iRC2zRia1ntJ3i82JxN1gIw7Qf3O5HAKlk3knJwkc0cGdxo4YCgQdQojurn1i3xmZ7xDx94Y+YxWk2fvdDJg+sZ82+YxHkg0FxMWy0CJjnnQGnXT9/BOQzNeLzSHDiDULPb9ylsFRldf5mgHxKDFbvv7W3Gd+LYA+0O5luEYrxvuYfylQJz/UTkyE3Sb0pBxu190Hich56JGwLVdgtZ+0YGeH+4T8lBfbABRuAJrzJ4nigtNsbT7V9cgAA1owDWgUa0cgBRU80yYMtVWbWtt0EA4/BBXbZtd91BkPiq9PRxmlQR5ivgmXIAggggJWWxfePgq1WWxPeKDbbL0WnsSy+zNFprEUFtGluTcaWUDbymnpxxTb0EeRIanHImhBIiT6ZjCeQa9tkdwTgsTuC5QzfGWrcQMQMK1zpxVrtPe18eAIoTJxJ7sr28fuoOiCxHglCxnguWs32OoHgXBON3zGoP6ig6f8A0Z4If0Z5eYXJ7XvZj3JJG1zrQjw1TcW98w/yuOeY+uSDrRslMyPMIdhzHmP3XLDvlMP7xpoPmEp2+El2pfQ4AZjxQdSFnPLzQ7A/RC5bFvjIcyMuHqjm3vlxAkAAJpgMsUHUHRkAnDAE5jQLjbJ+32iy/i0SXyNC2IGS6eRuU8VZs3ykGb6nDgR8FSyyiO1MtDMWdoHHXuO7szPxBrnAdBxQM7Z2m6WRz5HE1cccxWqqrRbiMMzmOBbz+SkbUg7OV7To4io1xwPQquDAcCRT8NPHMIJMNudXMEaYfXJWEFtOvpiqY2B9asc08jh6o4pyDdcC08D8uKDX7O2w+M3o3kdD8Rr4q025t59qsxiIaH1BDsgaZg8PgsbBJ4KWyYj+P2QRoAY7LIx9WPdaBgdWsjFCDqKvOIwwVdSmtVe2ljZW3XYjMHUHiCoGy9g9pMI5bRHBGf8AK9rjTldApXmSBzQVFstgYOeiz8jy41OJK6b7Y9zIrG2yTWUXoHRmF77wcXSgl7XucMCXtLssKR0wAAXMS1At03THx+KaKCAQBBKSUBKy2H76rVY7F99Bt9nLR2MrO7P0V9ZSguIil1TETku8gDikPR1QIQNEImhOXUprUCmJ0JLQloOdR7uWsHBjRT738KTPu/bZCLzQaVp3vtOc46cSSuwN2aOHonH7OAxoOeGhQcY/0la/ss/XX5J526FrLQLsYpXG8a40zN3HL1XZBs8cB5JYsQ4D4IOKO3KtmvZjneJ+SebuTa6Yujy4n0wXaG2AagINswyoOWCDjJ3ItR/viHi7TwRDca0n/JEf1fsuzOs4GF0FJEA1Y30QccZuLajk+MAfiJ8k5/oK0/8A1j8nLsBi4NHPBJ7IHQDwQckG4dp1lj/S7JSbJuhPGaOljLTmC04/hNcHLqIhHAeSS+EU08kHJdubHcyjXaCjH6OaMmk6EZDlQcK5iaIgn1XdrZZWPYWyAOac6j1rp1XP95t1HRVc2ro9HZlvBr+XNBi4pKKW5rZBdeOnHqCossBaaFEx9EBPDoT3sW6O4fi/dSoZ+BRsmBFDiFXzRGI1bizhw6cuSC3EnBLElVWQWiuualtfXqgXbIy+IwlzuzLg+5edcvioDw3IOxOPNZa37GezEd9vL3h1GvgtWx/FO0BQc7QWm3g2TUdowYgd4DUceoWYqgW0onIqoVQErHZPvKuVlswd5Bt9n6K8s6otn5BXkBQWcZTlUzCU6gKqWE0SnWIF3UprUbQlAIAAlURBLDUG3MQ8PBLMQpTDH68UTulehSC88KV4nH0wQLj4VB0NOPml06Ji+QdaU8yMOGOnkgSSgW5/EiniMERdhmORzSKnKqFfPogPtsNBoa4JT38/gmJARj5/ukeSB8OAySCOBx9PGiRThmgCeX1zQAmuSJw6oODuX8JTASK16/sgZu9fJNmPlVtMWkachr0Kmdlj71OX8pbYuZQc83w3UaIzNCDdbi9tMWj7TeXEHL0XOrRZy3mNOa9DywVGBAPMV8DxC51tncwh5MRYL5J7I1azrC7+38Bp1og5reS2yVFFL2rYHQvLHtLXDQ8OIOoUA4fVEEeZhjNR7pzHDmFKgmriiddI4dQVDLTGajFpz5c0FwyRO3zooEU1U8JEE2OWuayO34A19QKVr6HA/XBaRsgrVVe3Yr0ddW4+ZxQZxBBBAqNtSArOwN7wUTZ0VSTwHqcvmrKysxQavZ+QV1AqbZ+QVzCgsIipAKiRqTGc0CHFOwlMSFLhcgnNTgamo1IaECQEqiVRCiDZFoOvr/CI04+qZNoOVDhyw8CcCmXWjqgkSjWvPXTRBzhx+KYbJ1RN4DT6+uiB4HOiISU+imievoir9VQP364/FR6hpoK0P0UDy+KS9A4Dy+KDvqo+CjNf0rqNK9UsH4eqB0volDiMK9fVMXjy8j46oxJpwQTIzxHwrVOVAyB9P3Vf2rhw8z8FIjmvZV5g4Y+aB+9jkR5Y+SJ1NR9cuaTU8fEJD+ZPUADzwQZ7frZ7JLNJJJG95ibeYYmh0tK4i7UAjGuYy8+PRFr2h7MQ7jnwy6rvk9oEbS577rWguLiWgAAEnE8lxrf/AHjshdSxsaXGrnyAXAXEkOBZcFSKDva3s8EFO6PnRMvirkWnqs/abe9+ZIGtD8SlWG1gYPvU0c04g9DgQgnuBjNNCcga06clJZaOo6iilWWKOgdWpAqHOIpQ9MFS7V2peN1mQPvceQ5ILMyJi1SC4QTQEEHWnOihWe3VwIx64fBC2Si4c8ef8IKpLhic9waxpc5xo1rQS4k5AAYkptdp9nWwG2SFkr2UtElS4vHeY3G7G37OFCdcccqIMTb9kMsrI477XSFl6ahrdkJxj/KKDnQnVQbO3FXG+jLtrkBxqa141xVVZI+B8EGhsGQVxAVTWLJW0BQWDFJs+qhxlTbGUDcoSYinp2qMDigsoSpbFAgcp0ZQOUQoghVBoy88fjRNOcTqUEECXGn18km/Q4654H4/WaCCBwOPDzSb31/6gggIOHHLp6pWiJBBHtYGDgT3TjTUcDQY8fBKHIoIIDvcylBp4n0/ZBBAVD9o/wDX9k0+9SoJJ4GgHTLBGggh2na7IxekkuUN0h1Q6ugoP/MRxWY3r9oEcMThA8Omq0AGpoCe8QA7OnHyOSCCDlO2t5bTaronmfIGmrQSAAeNGgCvNVBcgggAYUKIIIFdq67dqbvDRIQQQO2SNznta0Vc4hrRxJNAB4q8fupbXEN/p3jHEktoOZNckEEGi2Fum2zESTgSPFCMDcYR1948z4LXt2ngK5g1+vVBBBjN9e9Jf44YZYYfIrO2ae6UEEGgsNty+vIq+sU7XdfrzQQQWDY8MP5Uixg15etUEEEiZQH5oIIJNncp8TkEEEgIygg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CEAAkGBxQSEhUUEhQUFBUVFBQVFBgVFBUUFRcUFRQWFhQUFBQYHCggGBolHBQUITEhJSkrLi4uFx8zODMsNygtLisBCgoKBQUFDgUFDisZExkrKysrKysrKysrKysrKysrKysrKysrKysrKysrKysrKysrKysrKysrKysrKysrKysrK//AABEIAKgBLAMBIgACEQEDEQH/xAAcAAAABwEBAAAAAAAAAAAAAAAAAQIDBAUGBwj/xAA8EAABAwEFBQUFBwMFAQAAAAABAAIDEQQSITFBBQZRYXETIoGRoQcyscHwUmJygpLR4RRCQxYjM6LxU//EABQBAQAAAAAAAAAAAAAAAAAAAAD/xAAUEQEAAAAAAAAAAAAAAAAAAAAA/9oADAMBAAIRAxEAPwDuKCba9KDkCkEVUkvQKJSHOSS5Ic5AbnJuqBKSSgMlIJQckIFEptxRlNkoDJSSURRIDqmp5gxpc4gNaC5xOVBnVOLFe1baDo7Hdbh2jrrj9wNLnDxoEHKN4triaSW0OcXNcXss7SDQNFanQZk5a50WLJVjtI0jhFMmEnCmJe4n5eirCgMFKqm0YKBau90t67Rs6YSwOwNBIw+5I3g4aHgdPRUaBPFB6i3P9o1l2gAwHsp6f8TyKnj2bsnj14gLXWQ99/RnzXjGGYtIIJBBBBBIIINQQRkRxXpH2Nb3Ot0EjJjWaG4HHV8ZBDJDzwIPSuqDoTymXlOvKYkKCLKUw4p2UqM9yAy5NvcklyQ5yBxzsEy5yRJKo75kDpkSHPUYypLpEEhz0hz0xfR3kBlySSk1QKDctclh6jNelh6B8vSbybvIXkDlUlJvJN5AspJKSXJNUBkokVUVUASHFGSkOKAiUSCFUBlcz9szr39JEfde+Uuxpg1ra+dQulVXMPbVbY2iKovSNZLdGgDywFx/TT8yDkm3qBzQ114BvdP3S5xaP0lvkqgqdJEXRh+d0UP4akNdT7OBHK6ohiOYQIQRIIFhESiCCA6rpvsFtDmW/A910bmPbXGhLS11NaOaB+ZcyorLdra7rHaobQ2tYpGuIGbmVo9mPFpI8UHsN6jzFU2wN87HbQwxTx35BVsRe0SigxaWVrXPBXE6CHKVDlfin53KA92KBwuUKe00SrVLRqzlstuKC2ktSZdaFSi11SxaEFp2yHaqtE6cEyCwbInWuVeyVSmPQSGo02xycqg1TXJ1pUdrk4HIHqoVTYcjDkC0EmqBKAIqoVSUCqoqpJciJQG4pFURRVQHVESiqgCgFFx723Wf/cDiMDEKcqOoP+10dHLsKzXtE2CLXY30bWSNr3R8SC2j2eIy+81p0QcD2c0tbG4VIIcHAY5FwcKcw2PxeFHtli7F+PuE5gVArkR9fJNQl8biyuvHC9mCDzo0+S2ewLPHa4XwPp2jbzozlUGlGmumBNdLyDIS7LJ93A+h+uKgTWZzDQhbduyZLNWCZrmkHuh4obpyAOo4Ji12OulUGJKMFWtvswGiFk2YZIZJG/4mse/jdfIIwfMhBVo6oPKQSglWe0FhBBIoQRQ0IIyIOhXYPZv7Ti4tstufWtGxTuONcgyZ2vAPPjxXFQU416D1tasFXlYH2V75meM2S0OrJE29C4nF8TaVa46ub6joStBaNvtDiK5ILLaTu6shbjirG0bXD9VXS94oGownwEpsScuIGwUtrkRaiCCQx6lRSKvBT0b0FpG9PhygQuUoFBrGlKTLU6CgcaUoOTaMIHAULyRVFVAouRVRIkB1QRIiUBlIJQJSCUCkpNVQJQOpSYBSg5Bxr2kblGKXtYW1jlwI0riW/hcPI+JWX2Tehcy0AOc0OLX0vFzXDF1QTWtO9Q5guANQvRFtgZKxzHtDmuwIP1nz5LC7S3DLXl9nfQuwc1xoyRoyDiB3XDR2I5DBBZbHtFn2lCyGcBzxQNNQH0yvMfqaDEa0xGg59arPctD44yZGB0gBcO9dbWhNOgWrfu+YozIHPYYxf70Qa+raXR20ZDHZAAmp5rHw7RZFM50kjGkMNLzgCS4jEA55HzQUm8UQaKqmsm1nwtka2h7WF8L65BrnNdUAagtNOFVN3jtzZDVrg4V0IKz6BKJGiQBBBBBL2Zb3QSslYaOY6o5jIjoQSPFa6DaJeb1c8R4rDK72DNpwQbmwSkq+swqs1s4rS2NBOawIyxLYEbkEZzU09qkOTL0DNU7G5MyBFG5BZwOUoOUCEqW0oNexycBUZrk416CReR1TV8IGUIHqoVTV5AuQOkpN5N3kKoHKoiUi8hVAZKQSgUkoAXIryDklAd5AuSChRAu+lXk0EYQUe/VvEdlLdZCG+AxPyXLrTsKIxMmlbefNecKk4RtNxuHMtca8wtN7Q7YZbQ2FmJbRjRxe40p5lQ98wI5BE04RRsjHRjQPM0qg5ta9mF8wjgYXONTdHAZmpNAEifYVob70RH5mH4FdC2Fs4QQG0P8A+W0/8fFsDTgfznHoGqNap6oObSwOb7zSOoTa1W2HtAJKypKAkEaCAlZbCPePgq1WWxPeKDc7MOS09iyWW2UclqLEUFpGMEohJjOCUUDTwo8ikPKYkQR3hIanHpsIJkKktKjQqQEGqanWqM1yca9BIBR3lHvpV5A/eRXkzeR30DtUA5MGRG0oH7yF5NVQqgdqhVIBWe3u3nFlbcjIMrs3fYHLnzQaCR4GDiB1IHxR81iRC2zRia1ntJ3i82JxN1gIw7Qf3O5HAKlk3knJwkc0cGdxo4YCgQdQojurn1i3xmZ7xDx94Y+YxWk2fvdDJg+sZ82+YxHkg0FxMWy0CJjnnQGnXT9/BOQzNeLzSHDiDULPb9ylsFRldf5mgHxKDFbvv7W3Gd+LYA+0O5luEYrxvuYfylQJz/UTkyE3Sb0pBxu190Hich56JGwLVdgtZ+0YGeH+4T8lBfbABRuAJrzJ4nigtNsbT7V9cgAA1owDWgUa0cgBRU80yYMtVWbWtt0EA4/BBXbZtd91BkPiq9PRxmlQR5ivgmXIAggggJWWxfePgq1WWxPeKDbbL0WnsSy+zNFprEUFtGluTcaWUDbymnpxxTb0EeRIanHImhBIiT6ZjCeQa9tkdwTgsTuC5QzfGWrcQMQMK1zpxVrtPe18eAIoTJxJ7sr28fuoOiCxHglCxnguWs32OoHgXBON3zGoP6ig6f8A0Z4If0Z5eYXJ7XvZj3JJG1zrQjw1TcW98w/yuOeY+uSDrRslMyPMIdhzHmP3XLDvlMP7xpoPmEp2+El2pfQ4AZjxQdSFnPLzQ7A/RC5bFvjIcyMuHqjm3vlxAkAAJpgMsUHUHRkAnDAE5jQLjbJ+32iy/i0SXyNC2IGS6eRuU8VZs3ykGb6nDgR8FSyyiO1MtDMWdoHHXuO7szPxBrnAdBxQM7Z2m6WRz5HE1cccxWqqrRbiMMzmOBbz+SkbUg7OV7To4io1xwPQquDAcCRT8NPHMIJMNudXMEaYfXJWEFtOvpiqY2B9asc08jh6o4pyDdcC08D8uKDX7O2w+M3o3kdD8Rr4q025t59qsxiIaH1BDsgaZg8PgsbBJ4KWyYj+P2QRoAY7LIx9WPdaBgdWsjFCDqKvOIwwVdSmtVe2ljZW3XYjMHUHiCoGy9g9pMI5bRHBGf8AK9rjTldApXmSBzQVFstgYOeiz8jy41OJK6b7Y9zIrG2yTWUXoHRmF77wcXSgl7XucMCXtLssKR0wAAXMS1At03THx+KaKCAQBBKSUBKy2H76rVY7F99Bt9nLR2MrO7P0V9ZSguIil1TETku8gDikPR1QIQNEImhOXUprUCmJ0JLQloOdR7uWsHBjRT738KTPu/bZCLzQaVp3vtOc46cSSuwN2aOHonH7OAxoOeGhQcY/0la/ss/XX5J526FrLQLsYpXG8a40zN3HL1XZBs8cB5JYsQ4D4IOKO3KtmvZjneJ+SebuTa6Yujy4n0wXaG2AagINswyoOWCDjJ3ItR/viHi7TwRDca0n/JEf1fsuzOs4GF0FJEA1Y30QccZuLajk+MAfiJ8k5/oK0/8A1j8nLsBi4NHPBJ7IHQDwQckG4dp1lj/S7JSbJuhPGaOljLTmC04/hNcHLqIhHAeSS+EU08kHJdubHcyjXaCjH6OaMmk6EZDlQcK5iaIgn1XdrZZWPYWyAOac6j1rp1XP95t1HRVc2ro9HZlvBr+XNBi4pKKW5rZBdeOnHqCossBaaFEx9EBPDoT3sW6O4fi/dSoZ+BRsmBFDiFXzRGI1bizhw6cuSC3EnBLElVWQWiuualtfXqgXbIy+IwlzuzLg+5edcvioDw3IOxOPNZa37GezEd9vL3h1GvgtWx/FO0BQc7QWm3g2TUdowYgd4DUceoWYqgW0onIqoVQErHZPvKuVlswd5Bt9n6K8s6otn5BXkBQWcZTlUzCU6gKqWE0SnWIF3UprUbQlAIAAlURBLDUG3MQ8PBLMQpTDH68UTulehSC88KV4nH0wQLj4VB0NOPml06Ji+QdaU8yMOGOnkgSSgW5/EiniMERdhmORzSKnKqFfPogPtsNBoa4JT38/gmJARj5/ukeSB8OAySCOBx9PGiRThmgCeX1zQAmuSJw6oODuX8JTASK16/sgZu9fJNmPlVtMWkachr0Kmdlj71OX8pbYuZQc83w3UaIzNCDdbi9tMWj7TeXEHL0XOrRZy3mNOa9DywVGBAPMV8DxC51tncwh5MRYL5J7I1azrC7+38Bp1og5reS2yVFFL2rYHQvLHtLXDQ8OIOoUA4fVEEeZhjNR7pzHDmFKgmriiddI4dQVDLTGajFpz5c0FwyRO3zooEU1U8JEE2OWuayO34A19QKVr6HA/XBaRsgrVVe3Yr0ddW4+ZxQZxBBBAqNtSArOwN7wUTZ0VSTwHqcvmrKysxQavZ+QV1AqbZ+QVzCgsIipAKiRqTGc0CHFOwlMSFLhcgnNTgamo1IaECQEqiVRCiDZFoOvr/CI04+qZNoOVDhyw8CcCmXWjqgkSjWvPXTRBzhx+KYbJ1RN4DT6+uiB4HOiISU+imievoir9VQP364/FR6hpoK0P0UDy+KS9A4Dy+KDvqo+CjNf0rqNK9UsH4eqB0volDiMK9fVMXjy8j46oxJpwQTIzxHwrVOVAyB9P3Vf2rhw8z8FIjmvZV5g4Y+aB+9jkR5Y+SJ1NR9cuaTU8fEJD+ZPUADzwQZ7frZ7JLNJJJG95ibeYYmh0tK4i7UAjGuYy8+PRFr2h7MQ7jnwy6rvk9oEbS577rWguLiWgAAEnE8lxrf/AHjshdSxsaXGrnyAXAXEkOBZcFSKDva3s8EFO6PnRMvirkWnqs/abe9+ZIGtD8SlWG1gYPvU0c04g9DgQgnuBjNNCcga06clJZaOo6iilWWKOgdWpAqHOIpQ9MFS7V2peN1mQPvceQ5ILMyJi1SC4QTQEEHWnOihWe3VwIx64fBC2Si4c8ef8IKpLhic9waxpc5xo1rQS4k5AAYkptdp9nWwG2SFkr2UtElS4vHeY3G7G37OFCdcccqIMTb9kMsrI477XSFl6ahrdkJxj/KKDnQnVQbO3FXG+jLtrkBxqa141xVVZI+B8EGhsGQVxAVTWLJW0BQWDFJs+qhxlTbGUDcoSYinp2qMDigsoSpbFAgcp0ZQOUQoghVBoy88fjRNOcTqUEECXGn18km/Q4654H4/WaCCBwOPDzSb31/6gggIOHHLp6pWiJBBHtYGDgT3TjTUcDQY8fBKHIoIIDvcylBp4n0/ZBBAVD9o/wDX9k0+9SoJJ4GgHTLBGggh2na7IxekkuUN0h1Q6ugoP/MRxWY3r9oEcMThA8Omq0AGpoCe8QA7OnHyOSCCDlO2t5bTaronmfIGmrQSAAeNGgCvNVBcgggAYUKIIIFdq67dqbvDRIQQQO2SNznta0Vc4hrRxJNAB4q8fupbXEN/p3jHEktoOZNckEEGi2Fum2zESTgSPFCMDcYR1948z4LXt2ngK5g1+vVBBBjN9e9Jf44YZYYfIrO2ae6UEEGgsNty+vIq+sU7XdfrzQQQWDY8MP5Uixg15etUEEEiZQH5oIIJNncp8TkEEEgIyggg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4" name="Picture 6" descr="http://www.hotwallpaperz.com/wp-content/uploads/2013/11/depression-desktop-wallpaper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2738"/>
            <a:ext cx="8769350" cy="631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838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C00000"/>
                </a:solidFill>
              </a:rPr>
              <a:t>I’m lost.</a:t>
            </a: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765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dwallpaper.freehdw.com/0002/nature-landscapes_widewallpaper_forest-path-in-winter_154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88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33800" y="1752600"/>
            <a:ext cx="25146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 cut.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…blood paints  my skin…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sz="1400" dirty="0" smtClean="0">
              <a:solidFill>
                <a:srgbClr val="C00000"/>
              </a:solidFill>
            </a:endParaRPr>
          </a:p>
          <a:p>
            <a:r>
              <a:rPr lang="en-US" sz="1400" dirty="0" smtClean="0">
                <a:solidFill>
                  <a:srgbClr val="C00000"/>
                </a:solidFill>
              </a:rPr>
              <a:t>The screams of my little sister shatter the mirror.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 smtClean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043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048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Food is life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81200" y="1219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Food is life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81400" y="2362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Food is life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29200" y="3581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Food is life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00800" y="4876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FOOD = LIFE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62800" y="5936887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 am thawing.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547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hdwallpaper.freehdw.com/0002/nature-landscapes_widewallpaper_forest-path-in-winter_154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88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2057400"/>
            <a:ext cx="266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 her most powerfully moving novel since </a:t>
            </a:r>
            <a:r>
              <a:rPr lang="en-US" i="1" dirty="0" smtClean="0">
                <a:solidFill>
                  <a:schemeClr val="bg1"/>
                </a:solidFill>
              </a:rPr>
              <a:t>Speak, </a:t>
            </a:r>
            <a:r>
              <a:rPr lang="en-US" dirty="0" smtClean="0">
                <a:solidFill>
                  <a:schemeClr val="bg1"/>
                </a:solidFill>
              </a:rPr>
              <a:t>award winning author Laurie Halse Anderson writes…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995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encrypted-tbn3.gstatic.com/images?q=tbn:ANd9GcTk4G8Ypa80KYtyheI_7MD4JR61LgS6YD-MwIySXmqTqxiL-2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11" y="304800"/>
            <a:ext cx="3328966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1600" y="2225626"/>
            <a:ext cx="2438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…exploring Lia’s struggle, her painful path to recovery, and her desperate attempts to hold on to the most important thing of all---</a:t>
            </a:r>
            <a:r>
              <a:rPr lang="en-US" i="1" dirty="0" smtClean="0"/>
              <a:t>hope.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321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1hdwallpapers.com/wallpapers/winter_gir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54864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You’re not dead, but you’re not alive. You’re a 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Wintergirl…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622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1000"/>
    </mc:Choice>
    <mc:Fallback>
      <p:transition spd="slow" advClick="0" advTm="11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allpagez.com/wp-content/uploads/2014/02/Best-Friends-Love-Background-HD-Wall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6858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Cassie, my BF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62800" y="1981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946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dwallpaper.freehdw.com/0002/nature-landscapes_widewallpaper_forest-path-in-winter_154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88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9000" y="244733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Lia and Cassie were best friends. Frozen in stick thin bodies.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140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457200"/>
            <a:ext cx="411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…body found in a motel room, alone…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0" y="2362200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…she called me...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87655" y="510540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…thirty-three times.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5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s://encrypted-tbn3.gstatic.com/images?q=tbn:ANd9GcRWxYE4-YwdzvHK9ImYUZWZIF0oFUjfzHCfUiyb3yq2nVbhN1g3W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0"/>
            <a:ext cx="5257800" cy="393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62100" y="609600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…the death of 19-year-old-Cassandra Parrish, whose body was discovered early Sunday morning in a room of the Gateway Motel…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10400" y="29718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…she called me thirty-three times.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27" y="5818908"/>
            <a:ext cx="609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1.2.3.4.5.6.7.8.9.10.11.12.13.14.15.16.17.18.19.20.21.22.23.24.25.26.27.28.29.30.31.32.33.</a:t>
            </a:r>
            <a:endParaRPr lang="en-US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527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1.bp.blogspot.com/-Y-qT4O1C6CU/UyY9xPpe1pI/AAAAAAAAD3I/2TbHDgzEI7Q/s1600/Kristen+Stewart+hd+Wallpapers+2013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" y="0"/>
            <a:ext cx="9137715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6004791"/>
            <a:ext cx="7391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C00000"/>
                </a:solidFill>
              </a:rPr>
              <a:t>But now Cassie is DEAD. It’s not nice when girls die.</a:t>
            </a: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981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.imgur.com/rngr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"/>
            <a:ext cx="6310313" cy="627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1523999"/>
            <a:ext cx="1981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trike="sngStrike" dirty="0" smtClean="0">
                <a:solidFill>
                  <a:srgbClr val="C00000"/>
                </a:solidFill>
              </a:rPr>
              <a:t>Because I can’t let myself want them</a:t>
            </a:r>
            <a:r>
              <a:rPr lang="en-US" i="1" dirty="0" smtClean="0">
                <a:solidFill>
                  <a:srgbClr val="C00000"/>
                </a:solidFill>
              </a:rPr>
              <a:t> because I don’t need a muffin (410), I don’t want an orange (75) or toast (87), and waffles (180) make me gag.</a:t>
            </a:r>
          </a:p>
          <a:p>
            <a:r>
              <a:rPr lang="en-US" i="1" dirty="0" smtClean="0">
                <a:solidFill>
                  <a:srgbClr val="C00000"/>
                </a:solidFill>
              </a:rPr>
              <a:t>…”I’m having cereal.” </a:t>
            </a:r>
          </a:p>
          <a:p>
            <a:r>
              <a:rPr lang="en-US" i="1" strike="sngStrike" dirty="0" smtClean="0">
                <a:solidFill>
                  <a:srgbClr val="C00000"/>
                </a:solidFill>
              </a:rPr>
              <a:t>I could eat the entire box </a:t>
            </a:r>
            <a:r>
              <a:rPr lang="en-US" i="1" dirty="0" smtClean="0">
                <a:solidFill>
                  <a:srgbClr val="C00000"/>
                </a:solidFill>
              </a:rPr>
              <a:t>I probably won’t even fill my bowl.(pg. 5)</a:t>
            </a: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09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114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http://fc08.deviantart.net/fs70/i/2012/016/b/c/anorexia____measuring_tape_is_my_best_friend___by_mariemystery-d4maqz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2308"/>
            <a:ext cx="5010150" cy="685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1646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Goal # 1: 99lbs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05150" y="3232666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Goal # 2: 95lbs.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62800" y="5715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Goal # 3: 90lbs.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921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246</TotalTime>
  <Words>596</Words>
  <Application>Microsoft Office PowerPoint</Application>
  <PresentationFormat>On-screen Show (4:3)</PresentationFormat>
  <Paragraphs>100</Paragraphs>
  <Slides>29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CSU Chico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28</cp:revision>
  <dcterms:created xsi:type="dcterms:W3CDTF">2014-04-07T16:48:22Z</dcterms:created>
  <dcterms:modified xsi:type="dcterms:W3CDTF">2014-04-07T20:55:04Z</dcterms:modified>
</cp:coreProperties>
</file>